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64"/>
  </p:notesMasterIdLst>
  <p:handoutMasterIdLst>
    <p:handoutMasterId r:id="rId65"/>
  </p:handoutMasterIdLst>
  <p:sldIdLst>
    <p:sldId id="582" r:id="rId2"/>
    <p:sldId id="584" r:id="rId3"/>
    <p:sldId id="585" r:id="rId4"/>
    <p:sldId id="587" r:id="rId5"/>
    <p:sldId id="588" r:id="rId6"/>
    <p:sldId id="589" r:id="rId7"/>
    <p:sldId id="590" r:id="rId8"/>
    <p:sldId id="591" r:id="rId9"/>
    <p:sldId id="592" r:id="rId10"/>
    <p:sldId id="593" r:id="rId11"/>
    <p:sldId id="594" r:id="rId12"/>
    <p:sldId id="595" r:id="rId13"/>
    <p:sldId id="596" r:id="rId14"/>
    <p:sldId id="597" r:id="rId15"/>
    <p:sldId id="599" r:id="rId16"/>
    <p:sldId id="600" r:id="rId17"/>
    <p:sldId id="601" r:id="rId18"/>
    <p:sldId id="602" r:id="rId19"/>
    <p:sldId id="603" r:id="rId20"/>
    <p:sldId id="604" r:id="rId21"/>
    <p:sldId id="605" r:id="rId22"/>
    <p:sldId id="606" r:id="rId23"/>
    <p:sldId id="607" r:id="rId24"/>
    <p:sldId id="609" r:id="rId25"/>
    <p:sldId id="610" r:id="rId26"/>
    <p:sldId id="611" r:id="rId27"/>
    <p:sldId id="612" r:id="rId28"/>
    <p:sldId id="613" r:id="rId29"/>
    <p:sldId id="614" r:id="rId30"/>
    <p:sldId id="615" r:id="rId31"/>
    <p:sldId id="616" r:id="rId32"/>
    <p:sldId id="617" r:id="rId33"/>
    <p:sldId id="618" r:id="rId34"/>
    <p:sldId id="619" r:id="rId35"/>
    <p:sldId id="620" r:id="rId36"/>
    <p:sldId id="621" r:id="rId37"/>
    <p:sldId id="622" r:id="rId38"/>
    <p:sldId id="623" r:id="rId39"/>
    <p:sldId id="624" r:id="rId40"/>
    <p:sldId id="625" r:id="rId41"/>
    <p:sldId id="626" r:id="rId42"/>
    <p:sldId id="586" r:id="rId43"/>
    <p:sldId id="627" r:id="rId44"/>
    <p:sldId id="628" r:id="rId45"/>
    <p:sldId id="629" r:id="rId46"/>
    <p:sldId id="630" r:id="rId47"/>
    <p:sldId id="632" r:id="rId48"/>
    <p:sldId id="631" r:id="rId49"/>
    <p:sldId id="633" r:id="rId50"/>
    <p:sldId id="634" r:id="rId51"/>
    <p:sldId id="635" r:id="rId52"/>
    <p:sldId id="636" r:id="rId53"/>
    <p:sldId id="637" r:id="rId54"/>
    <p:sldId id="638" r:id="rId55"/>
    <p:sldId id="639" r:id="rId56"/>
    <p:sldId id="640" r:id="rId57"/>
    <p:sldId id="641" r:id="rId58"/>
    <p:sldId id="642" r:id="rId59"/>
    <p:sldId id="643" r:id="rId60"/>
    <p:sldId id="644" r:id="rId61"/>
    <p:sldId id="583" r:id="rId62"/>
    <p:sldId id="645" r:id="rId63"/>
  </p:sldIdLst>
  <p:sldSz cx="9144000" cy="6858000" type="letter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CC"/>
    <a:srgbClr val="FF3300"/>
    <a:srgbClr val="FFCC66"/>
    <a:srgbClr val="E76B17"/>
    <a:srgbClr val="D65E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699" autoAdjust="0"/>
    <p:restoredTop sz="90929"/>
  </p:normalViewPr>
  <p:slideViewPr>
    <p:cSldViewPr showGuides="1">
      <p:cViewPr>
        <p:scale>
          <a:sx n="80" d="100"/>
          <a:sy n="80" d="100"/>
        </p:scale>
        <p:origin x="-2430" y="-804"/>
      </p:cViewPr>
      <p:guideLst>
        <p:guide orient="horz" pos="1440"/>
        <p:guide pos="2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35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051175" y="8710613"/>
            <a:ext cx="757238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313" tIns="44450" rIns="87313" bIns="44450">
            <a:spAutoFit/>
          </a:bodyPr>
          <a:lstStyle>
            <a:lvl1pPr defTabSz="8683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34975" defTabSz="8683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68363" defTabSz="8683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303338" defTabSz="8683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736725" defTabSz="8683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193925" defTabSz="86836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651125" defTabSz="86836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108325" defTabSz="86836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565525" defTabSz="86836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altLang="en-US" sz="1200">
                <a:latin typeface="Arial" charset="0"/>
              </a:rPr>
              <a:t>Page </a:t>
            </a:r>
            <a:fld id="{57DBA79D-DA97-4D4C-AE9D-476617ABFEBD}" type="slidenum">
              <a:rPr lang="en-US" altLang="en-US" sz="1200">
                <a:latin typeface="Arial" charset="0"/>
              </a:rPr>
              <a:pPr algn="ctr" eaLnBrk="0" hangingPunct="0">
                <a:lnSpc>
                  <a:spcPct val="90000"/>
                </a:lnSpc>
              </a:pPr>
              <a:t>‹#›</a:t>
            </a:fld>
            <a:endParaRPr lang="en-US" alt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5632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3051175" y="8710613"/>
            <a:ext cx="757238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313" tIns="44450" rIns="87313" bIns="44450">
            <a:spAutoFit/>
          </a:bodyPr>
          <a:lstStyle>
            <a:lvl1pPr defTabSz="8683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34975" defTabSz="8683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68363" defTabSz="8683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303338" defTabSz="8683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736725" defTabSz="8683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193925" defTabSz="86836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651125" defTabSz="86836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108325" defTabSz="86836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565525" defTabSz="86836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altLang="en-US" sz="1200">
                <a:latin typeface="Arial" charset="0"/>
              </a:rPr>
              <a:t>Page </a:t>
            </a:r>
            <a:fld id="{20A6B240-94C8-4830-9844-CDE03022FA1B}" type="slidenum">
              <a:rPr lang="en-US" altLang="en-US" sz="1200">
                <a:latin typeface="Arial" charset="0"/>
              </a:rPr>
              <a:pPr algn="ctr" eaLnBrk="0" hangingPunct="0">
                <a:lnSpc>
                  <a:spcPct val="90000"/>
                </a:lnSpc>
              </a:pPr>
              <a:t>‹#›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750888" y="-758825"/>
            <a:ext cx="4568826" cy="34258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2286000"/>
            <a:ext cx="54864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Body Text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22219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Scientific Writing, HRP 214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DE63E-289D-425A-9C96-C26EBF12D8A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0629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Scientific Writing, HRP 214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BCBC0-34BF-4AE1-B179-2DCA2931A09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1749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Scientific Writing, HRP 214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FE2D6-988D-4FBA-8F3E-CBFAF91A794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602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Scientific Writing, HRP 214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0936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Scientific Writing, HRP 214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3BD15-830F-4611-B5E9-257AF2B3AA4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1608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Scientific Writing, HRP 214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8FD8-44CD-4991-80C4-4768E21C9F0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577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Scientific Writing, HRP 214</a:t>
            </a: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32E26-A960-4F2F-8F5A-A126F050331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5246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Scientific Writing, HRP 214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645FE-3E9B-4CA9-98C2-4D660EA5CC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5430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Scientific Writing, HRP 214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6A42E-F3FD-473B-B703-1F0B8C42C5B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8268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Scientific Writing, HRP 214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A562-59C5-4B83-93E7-0DCE6639198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8504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Scientific Writing, HRP 214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13CB1-06CE-456A-ABCE-13502FB93A2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6668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en-US" smtClean="0"/>
              <a:t>Scientific Writing, HRP 214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D4FB8-9587-44D2-978B-3DBE7B54557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4384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co.il/url?sa=i&amp;rct=j&amp;q=&amp;esrc=s&amp;frm=1&amp;source=images&amp;cd=&amp;cad=rja&amp;docid=oskoU2W4hNZq9M&amp;tbnid=1tRTrJ2sEwoK3M:&amp;ved=&amp;url=http://www.scilogs.com/stripped_science/ancient-poster/&amp;ei=Yi23UuisBcmK4ATy4YCwAQ&amp;bvm=bv.58187178,d.bGE&amp;psig=AFQjCNHa-7Lj8QOH9AxywGiic7TusZT2Tg&amp;ust=1387822818466914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lorschemer.com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://odem.md.biu.ac.il/sw933/poster_template_vertical.pptx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hyperlink" Target="http://odem.md.biu.ac.il/sw933/poster_template_horizontal.pptx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772400" cy="1470025"/>
          </a:xfrm>
        </p:spPr>
        <p:txBody>
          <a:bodyPr/>
          <a:lstStyle/>
          <a:p>
            <a:r>
              <a:rPr lang="en-US" b="1" dirty="0" smtClean="0"/>
              <a:t>Scientific writing</a:t>
            </a:r>
            <a:r>
              <a:rPr lang="en-US" dirty="0" smtClean="0"/>
              <a:t> (81-933)</a:t>
            </a:r>
            <a:br>
              <a:rPr lang="en-US" dirty="0" smtClean="0"/>
            </a:br>
            <a:r>
              <a:rPr lang="en-US" dirty="0" smtClean="0"/>
              <a:t>Lecture 9: Poster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75025"/>
            <a:ext cx="6400800" cy="1752600"/>
          </a:xfrm>
        </p:spPr>
        <p:txBody>
          <a:bodyPr/>
          <a:lstStyle/>
          <a:p>
            <a:r>
              <a:rPr lang="en-US" dirty="0" smtClean="0"/>
              <a:t>Dr. Avraham Samson</a:t>
            </a:r>
          </a:p>
          <a:p>
            <a:r>
              <a:rPr lang="en-US" dirty="0" smtClean="0"/>
              <a:t>Faculty of Medicine in the Galilee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C:\Users\Avraham\Documents\programming course\logo_bi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5" y="4518025"/>
            <a:ext cx="2771775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DE63E-289D-425A-9C96-C26EBF12D8A7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724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US" u="sng" dirty="0" smtClean="0"/>
              <a:t>Who’s </a:t>
            </a:r>
            <a:r>
              <a:rPr lang="en-US" u="sng" dirty="0"/>
              <a:t>my </a:t>
            </a:r>
            <a:r>
              <a:rPr lang="en-US" u="sng" dirty="0" smtClean="0"/>
              <a:t>audience?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0" y="709180"/>
            <a:ext cx="7552707" cy="6148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0600" y="6172200"/>
            <a:ext cx="168988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e-IL" dirty="0" smtClean="0"/>
              <a:t>ליל המדענים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21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/>
              <a:t>Remember, most of </a:t>
            </a:r>
            <a:r>
              <a:rPr lang="en-US" u="sng" dirty="0" smtClean="0"/>
              <a:t>the scientists</a:t>
            </a:r>
            <a:r>
              <a:rPr lang="en-US" u="sng" dirty="0"/>
              <a:t>.. </a:t>
            </a:r>
            <a:br>
              <a:rPr lang="en-US" u="sng" dirty="0"/>
            </a:br>
            <a:r>
              <a:rPr lang="en-US" u="sng" dirty="0"/>
              <a:t>come for the free booze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Poster sessions often overlap with lunch</a:t>
            </a:r>
          </a:p>
          <a:p>
            <a:r>
              <a:rPr lang="en-US" dirty="0" smtClean="0"/>
              <a:t>Usually, posters with attractive girls standing next to them, get most visitors.</a:t>
            </a:r>
          </a:p>
          <a:p>
            <a:r>
              <a:rPr lang="en-US" dirty="0" smtClean="0"/>
              <a:t>Usually, your poster is located in the furthest corner.</a:t>
            </a:r>
          </a:p>
          <a:p>
            <a:r>
              <a:rPr lang="en-US" dirty="0" smtClean="0"/>
              <a:t>Your poster is located between two posters showing adorable koala bears, and cool spaceships.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640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1. Keep figures simple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2819400" cy="3429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Don’t make them stand on their head to read your data!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30138" y="1296139"/>
            <a:ext cx="5937662" cy="548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828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Keep it simple stupid (KISS)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5608" y="1926771"/>
            <a:ext cx="8543592" cy="3940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462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u="sng" dirty="0" smtClean="0"/>
              <a:t>2. </a:t>
            </a:r>
            <a:r>
              <a:rPr lang="en-US" b="1" u="sng" dirty="0"/>
              <a:t>Small blocks </a:t>
            </a:r>
            <a:r>
              <a:rPr lang="en-US" b="1" u="sng" dirty="0" smtClean="0"/>
              <a:t>of </a:t>
            </a:r>
            <a:r>
              <a:rPr lang="en-US" b="1" u="sng" dirty="0"/>
              <a:t>supporting text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381000" y="1720840"/>
            <a:ext cx="2286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The need for </a:t>
            </a:r>
          </a:p>
          <a:p>
            <a:r>
              <a:rPr lang="en-US" dirty="0"/>
              <a:t>chairs in front </a:t>
            </a:r>
          </a:p>
          <a:p>
            <a:r>
              <a:rPr lang="en-US" dirty="0"/>
              <a:t>of your poster </a:t>
            </a:r>
          </a:p>
          <a:p>
            <a:r>
              <a:rPr lang="en-US" dirty="0"/>
              <a:t>will not go </a:t>
            </a:r>
          </a:p>
          <a:p>
            <a:r>
              <a:rPr lang="en-US" dirty="0"/>
              <a:t>over well </a:t>
            </a:r>
          </a:p>
          <a:p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6000" y="1828800"/>
            <a:ext cx="680776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764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u="sng" dirty="0"/>
              <a:t>I could actually read this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15</a:t>
            </a:fld>
            <a:endParaRPr lang="en-US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" y="1143000"/>
            <a:ext cx="8871192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61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0" y="27709"/>
            <a:ext cx="7646720" cy="6854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13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Pick a software </a:t>
            </a:r>
            <a:r>
              <a:rPr lang="en-US" u="sng" dirty="0" smtClean="0"/>
              <a:t>program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PowerPoint</a:t>
            </a:r>
          </a:p>
          <a:p>
            <a:r>
              <a:rPr lang="en-US" dirty="0"/>
              <a:t>Adobe Illustrator or InDesign </a:t>
            </a:r>
          </a:p>
          <a:p>
            <a:r>
              <a:rPr lang="en-US" dirty="0" smtClean="0"/>
              <a:t>Canvas </a:t>
            </a:r>
          </a:p>
          <a:p>
            <a:r>
              <a:rPr lang="en-US" dirty="0" smtClean="0"/>
              <a:t>Publish-It</a:t>
            </a:r>
          </a:p>
          <a:p>
            <a:r>
              <a:rPr lang="en-US" dirty="0" smtClean="0"/>
              <a:t>Corel </a:t>
            </a:r>
            <a:r>
              <a:rPr lang="en-US" dirty="0"/>
              <a:t>Draw, </a:t>
            </a:r>
          </a:p>
          <a:p>
            <a:r>
              <a:rPr lang="en-US" dirty="0" err="1"/>
              <a:t>LaTeX</a:t>
            </a:r>
            <a:r>
              <a:rPr lang="en-US" dirty="0"/>
              <a:t>, etc.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246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u="sng" dirty="0" smtClean="0"/>
              <a:t>PowerPoint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You already know it.</a:t>
            </a:r>
          </a:p>
          <a:p>
            <a:r>
              <a:rPr lang="en-US" dirty="0"/>
              <a:t>Easy to use.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colors </a:t>
            </a:r>
            <a:r>
              <a:rPr lang="en-US" dirty="0" smtClean="0"/>
              <a:t>may fool you a bit. </a:t>
            </a:r>
            <a:endParaRPr lang="en-US" dirty="0"/>
          </a:p>
          <a:p>
            <a:r>
              <a:rPr lang="en-US" dirty="0" smtClean="0"/>
              <a:t>Inflexible, be careful with switching in between operating system, and using symbols.</a:t>
            </a:r>
          </a:p>
          <a:p>
            <a:r>
              <a:rPr lang="en-US" dirty="0" smtClean="0"/>
              <a:t>One idea to circumvent this problem is saving file as PDF.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86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Others programs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• </a:t>
            </a:r>
            <a:r>
              <a:rPr lang="en-US" dirty="0"/>
              <a:t>More difficult to learn.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• </a:t>
            </a:r>
            <a:r>
              <a:rPr lang="en-US" dirty="0"/>
              <a:t>What you </a:t>
            </a:r>
            <a:r>
              <a:rPr lang="en-US" dirty="0" smtClean="0"/>
              <a:t>see is </a:t>
            </a:r>
            <a:r>
              <a:rPr lang="en-US" dirty="0"/>
              <a:t>what you get. </a:t>
            </a:r>
          </a:p>
          <a:p>
            <a:r>
              <a:rPr lang="en-US" dirty="0" smtClean="0"/>
              <a:t>Be careful with printer compatibility and colors. (Latex files are not recognized properly by many printers)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79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/>
              <a:t>A poster can be </a:t>
            </a:r>
            <a:r>
              <a:rPr lang="en-US" u="sng" dirty="0" smtClean="0"/>
              <a:t>better </a:t>
            </a:r>
            <a:br>
              <a:rPr lang="en-US" u="sng" dirty="0" smtClean="0"/>
            </a:br>
            <a:r>
              <a:rPr lang="en-US" u="sng" dirty="0" smtClean="0"/>
              <a:t>than </a:t>
            </a:r>
            <a:r>
              <a:rPr lang="en-US" u="sng" dirty="0"/>
              <a:t>giving a </a:t>
            </a:r>
            <a:r>
              <a:rPr lang="en-US" u="sng" dirty="0" smtClean="0"/>
              <a:t>talk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More </a:t>
            </a:r>
            <a:r>
              <a:rPr lang="en-US" dirty="0"/>
              <a:t>efficient because: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• you totally bomb at giving talks </a:t>
            </a:r>
          </a:p>
          <a:p>
            <a:pPr marL="0" indent="0">
              <a:buNone/>
            </a:pPr>
            <a:r>
              <a:rPr lang="en-US" dirty="0"/>
              <a:t>• can be viewed while you nap </a:t>
            </a:r>
          </a:p>
          <a:p>
            <a:pPr marL="0" indent="0">
              <a:buNone/>
            </a:pPr>
            <a:r>
              <a:rPr lang="en-US" dirty="0"/>
              <a:t>• can hang in the department for years </a:t>
            </a:r>
          </a:p>
          <a:p>
            <a:pPr marL="0" indent="0">
              <a:buNone/>
            </a:pPr>
            <a:r>
              <a:rPr lang="en-US" dirty="0"/>
              <a:t>• can reach folks not in your field of research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26645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20</a:t>
            </a:fld>
            <a:endParaRPr lang="en-US" alt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" y="900611"/>
            <a:ext cx="8458200" cy="5423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591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21</a:t>
            </a:fld>
            <a:endParaRPr lang="en-US" altLang="en-US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04800"/>
            <a:ext cx="9144000" cy="6308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47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The Secrets of Readable Text: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874837"/>
            <a:ext cx="39624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Leave </a:t>
            </a:r>
            <a:r>
              <a:rPr lang="en-US" dirty="0"/>
              <a:t>breathing </a:t>
            </a:r>
            <a:r>
              <a:rPr lang="en-US" dirty="0" smtClean="0"/>
              <a:t>space around </a:t>
            </a:r>
            <a:r>
              <a:rPr lang="en-US" dirty="0"/>
              <a:t>your </a:t>
            </a:r>
            <a:r>
              <a:rPr lang="en-US" dirty="0" smtClean="0"/>
              <a:t>text !</a:t>
            </a:r>
            <a:endParaRPr lang="en-US" dirty="0"/>
          </a:p>
          <a:p>
            <a:r>
              <a:rPr lang="en-US" dirty="0" smtClean="0"/>
              <a:t>Split into columns !</a:t>
            </a:r>
          </a:p>
          <a:p>
            <a:r>
              <a:rPr lang="en-US" dirty="0" smtClean="0"/>
              <a:t>Plain fonts !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• Same size and style </a:t>
            </a:r>
            <a:r>
              <a:rPr lang="en-US" dirty="0" smtClean="0"/>
              <a:t>!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• </a:t>
            </a:r>
            <a:r>
              <a:rPr lang="en-US" dirty="0" smtClean="0"/>
              <a:t>Left-aligned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/>
              <a:t>reason is…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22</a:t>
            </a:fld>
            <a:endParaRPr lang="en-US" alt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800" y="1143000"/>
            <a:ext cx="4148701" cy="571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309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89154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/>
              <a:t>Hi there, my name is </a:t>
            </a:r>
            <a:r>
              <a:rPr lang="en-US" dirty="0" smtClean="0"/>
              <a:t>Abe Lincoln and </a:t>
            </a:r>
            <a:r>
              <a:rPr lang="en-US" dirty="0"/>
              <a:t>I would like to tell you about myself and how </a:t>
            </a:r>
            <a:r>
              <a:rPr lang="en-US" dirty="0" smtClean="0"/>
              <a:t>I </a:t>
            </a:r>
            <a:r>
              <a:rPr lang="en-US" dirty="0"/>
              <a:t>got this job at </a:t>
            </a:r>
            <a:r>
              <a:rPr lang="en-US" dirty="0" smtClean="0"/>
              <a:t>Cornell</a:t>
            </a:r>
            <a:r>
              <a:rPr lang="en-US" dirty="0"/>
              <a:t>. Well you see, my </a:t>
            </a:r>
            <a:r>
              <a:rPr lang="en-US" dirty="0" smtClean="0"/>
              <a:t>uncle </a:t>
            </a:r>
            <a:r>
              <a:rPr lang="en-US" dirty="0"/>
              <a:t>had a friend who knew my cousin on </a:t>
            </a:r>
            <a:r>
              <a:rPr lang="en-US" dirty="0" smtClean="0"/>
              <a:t>the </a:t>
            </a:r>
            <a:r>
              <a:rPr lang="en-US" dirty="0"/>
              <a:t>other side and his daughter worked for </a:t>
            </a:r>
            <a:r>
              <a:rPr lang="en-US" dirty="0" smtClean="0"/>
              <a:t>facilities</a:t>
            </a:r>
            <a:r>
              <a:rPr lang="en-US" dirty="0"/>
              <a:t>. I was down on my luck and my sister </a:t>
            </a:r>
            <a:r>
              <a:rPr lang="en-US" dirty="0" smtClean="0"/>
              <a:t>told </a:t>
            </a:r>
            <a:r>
              <a:rPr lang="en-US" dirty="0"/>
              <a:t>me she knew a guy </a:t>
            </a:r>
            <a:r>
              <a:rPr lang="en-US" dirty="0" smtClean="0"/>
              <a:t>whose nephews </a:t>
            </a:r>
            <a:r>
              <a:rPr lang="en-US" dirty="0" err="1" smtClean="0"/>
              <a:t>wifes</a:t>
            </a:r>
            <a:r>
              <a:rPr lang="en-US" dirty="0" smtClean="0"/>
              <a:t> kid </a:t>
            </a:r>
            <a:r>
              <a:rPr lang="en-US" dirty="0"/>
              <a:t>worked for this guys </a:t>
            </a:r>
            <a:r>
              <a:rPr lang="en-US" dirty="0" smtClean="0"/>
              <a:t>father and </a:t>
            </a:r>
            <a:r>
              <a:rPr lang="en-US" dirty="0"/>
              <a:t>what can I </a:t>
            </a:r>
            <a:r>
              <a:rPr lang="en-US" dirty="0" smtClean="0"/>
              <a:t>say, </a:t>
            </a:r>
            <a:r>
              <a:rPr lang="en-US" dirty="0"/>
              <a:t>he hired </a:t>
            </a:r>
            <a:r>
              <a:rPr lang="en-US" dirty="0" smtClean="0"/>
              <a:t>me </a:t>
            </a:r>
            <a:r>
              <a:rPr lang="en-US" dirty="0"/>
              <a:t>with no questions asked and just told me </a:t>
            </a:r>
          </a:p>
          <a:p>
            <a:pPr marL="0" indent="0" algn="just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0282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8915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Hi there, my name is </a:t>
            </a:r>
            <a:r>
              <a:rPr lang="en-US" dirty="0" smtClean="0"/>
              <a:t>Abe Lincoln and </a:t>
            </a:r>
            <a:r>
              <a:rPr lang="en-US" dirty="0"/>
              <a:t>I would like to tell you about myself and how </a:t>
            </a:r>
            <a:r>
              <a:rPr lang="en-US" dirty="0" smtClean="0"/>
              <a:t>I </a:t>
            </a:r>
            <a:r>
              <a:rPr lang="en-US" dirty="0"/>
              <a:t>got this job at </a:t>
            </a:r>
            <a:r>
              <a:rPr lang="en-US" dirty="0" smtClean="0"/>
              <a:t>Cornell</a:t>
            </a:r>
            <a:r>
              <a:rPr lang="en-US" dirty="0"/>
              <a:t>. Well you see, my </a:t>
            </a:r>
            <a:r>
              <a:rPr lang="en-US" dirty="0" smtClean="0"/>
              <a:t>uncle </a:t>
            </a:r>
            <a:r>
              <a:rPr lang="en-US" dirty="0"/>
              <a:t>had a friend who knew my cousin on </a:t>
            </a:r>
            <a:r>
              <a:rPr lang="en-US" dirty="0" smtClean="0"/>
              <a:t>the </a:t>
            </a:r>
            <a:r>
              <a:rPr lang="en-US" dirty="0"/>
              <a:t>other side and his daughter worked for </a:t>
            </a:r>
            <a:r>
              <a:rPr lang="en-US" dirty="0" smtClean="0"/>
              <a:t>facilities</a:t>
            </a:r>
            <a:r>
              <a:rPr lang="en-US" dirty="0"/>
              <a:t>. I was down on my luck and my sister </a:t>
            </a:r>
            <a:r>
              <a:rPr lang="en-US" dirty="0" smtClean="0"/>
              <a:t>told </a:t>
            </a:r>
            <a:r>
              <a:rPr lang="en-US" dirty="0"/>
              <a:t>me she knew a guy </a:t>
            </a:r>
            <a:r>
              <a:rPr lang="en-US" dirty="0" smtClean="0"/>
              <a:t>whose nephews </a:t>
            </a:r>
            <a:r>
              <a:rPr lang="en-US" dirty="0" err="1" smtClean="0"/>
              <a:t>wifes</a:t>
            </a:r>
            <a:r>
              <a:rPr lang="en-US" dirty="0" smtClean="0"/>
              <a:t> kid </a:t>
            </a:r>
            <a:r>
              <a:rPr lang="en-US" dirty="0"/>
              <a:t>worked for this guys </a:t>
            </a:r>
            <a:r>
              <a:rPr lang="en-US" dirty="0" smtClean="0"/>
              <a:t>father and </a:t>
            </a:r>
            <a:r>
              <a:rPr lang="en-US" dirty="0"/>
              <a:t>what can I </a:t>
            </a:r>
            <a:r>
              <a:rPr lang="en-US" dirty="0" smtClean="0"/>
              <a:t>say, </a:t>
            </a:r>
            <a:r>
              <a:rPr lang="en-US" dirty="0"/>
              <a:t>he hired </a:t>
            </a:r>
            <a:r>
              <a:rPr lang="en-US" dirty="0" smtClean="0"/>
              <a:t>me </a:t>
            </a:r>
            <a:r>
              <a:rPr lang="en-US" dirty="0"/>
              <a:t>with no questions asked and just told me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2243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8915400" cy="4525963"/>
          </a:xfrm>
        </p:spPr>
        <p:txBody>
          <a:bodyPr numCol="2" spcCol="548640">
            <a:normAutofit fontScale="92500"/>
          </a:bodyPr>
          <a:lstStyle/>
          <a:p>
            <a:pPr marL="0" indent="0" algn="just">
              <a:buNone/>
            </a:pPr>
            <a:r>
              <a:rPr lang="en-US" dirty="0"/>
              <a:t>Hi there, my name is </a:t>
            </a:r>
            <a:r>
              <a:rPr lang="en-US" dirty="0" smtClean="0"/>
              <a:t>Abe Lincoln and </a:t>
            </a:r>
            <a:r>
              <a:rPr lang="en-US" dirty="0"/>
              <a:t>I would like to tell you about myself and how </a:t>
            </a:r>
            <a:r>
              <a:rPr lang="en-US" dirty="0" smtClean="0"/>
              <a:t>I </a:t>
            </a:r>
            <a:r>
              <a:rPr lang="en-US" dirty="0"/>
              <a:t>got this job at </a:t>
            </a:r>
            <a:r>
              <a:rPr lang="en-US" dirty="0" smtClean="0"/>
              <a:t>Cornell</a:t>
            </a:r>
            <a:r>
              <a:rPr lang="en-US" dirty="0"/>
              <a:t>. Well you see, my </a:t>
            </a:r>
            <a:r>
              <a:rPr lang="en-US" dirty="0" smtClean="0"/>
              <a:t>uncle </a:t>
            </a:r>
            <a:r>
              <a:rPr lang="en-US" dirty="0"/>
              <a:t>had a friend who knew my cousin on </a:t>
            </a:r>
            <a:r>
              <a:rPr lang="en-US" dirty="0" smtClean="0"/>
              <a:t>the </a:t>
            </a:r>
            <a:r>
              <a:rPr lang="en-US" dirty="0"/>
              <a:t>other side and his daughter worked for </a:t>
            </a:r>
            <a:r>
              <a:rPr lang="en-US" dirty="0" smtClean="0"/>
              <a:t>facilities</a:t>
            </a:r>
            <a:r>
              <a:rPr lang="en-US" dirty="0"/>
              <a:t>. I was down on my luck and my sister </a:t>
            </a:r>
            <a:r>
              <a:rPr lang="en-US" dirty="0" smtClean="0"/>
              <a:t>told </a:t>
            </a:r>
            <a:r>
              <a:rPr lang="en-US" dirty="0"/>
              <a:t>me she knew a guy </a:t>
            </a:r>
            <a:r>
              <a:rPr lang="en-US" dirty="0" smtClean="0"/>
              <a:t>whose nephews </a:t>
            </a:r>
            <a:r>
              <a:rPr lang="en-US" dirty="0" err="1" smtClean="0"/>
              <a:t>wifes</a:t>
            </a:r>
            <a:r>
              <a:rPr lang="en-US" dirty="0" smtClean="0"/>
              <a:t> kid </a:t>
            </a:r>
            <a:r>
              <a:rPr lang="en-US" dirty="0"/>
              <a:t>worked for this guys </a:t>
            </a:r>
            <a:r>
              <a:rPr lang="en-US" dirty="0" smtClean="0"/>
              <a:t>father and </a:t>
            </a:r>
            <a:r>
              <a:rPr lang="en-US" dirty="0"/>
              <a:t>what can I </a:t>
            </a:r>
            <a:r>
              <a:rPr lang="en-US" dirty="0" smtClean="0"/>
              <a:t>say, </a:t>
            </a:r>
            <a:r>
              <a:rPr lang="en-US" dirty="0"/>
              <a:t>he hired </a:t>
            </a:r>
            <a:r>
              <a:rPr lang="en-US" dirty="0" smtClean="0"/>
              <a:t>me </a:t>
            </a:r>
            <a:r>
              <a:rPr lang="en-US" dirty="0"/>
              <a:t>with no questions asked and just told me </a:t>
            </a:r>
          </a:p>
          <a:p>
            <a:pPr marL="0" indent="0" algn="just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1023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8915400" cy="4525963"/>
          </a:xfrm>
        </p:spPr>
        <p:txBody>
          <a:bodyPr numCol="2" spcCol="548640"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Hi there, my name is </a:t>
            </a:r>
            <a:r>
              <a:rPr lang="en-US" dirty="0" smtClean="0"/>
              <a:t>Abe Lincoln and </a:t>
            </a:r>
            <a:r>
              <a:rPr lang="en-US" dirty="0"/>
              <a:t>I would like to tell you about myself and how </a:t>
            </a:r>
            <a:r>
              <a:rPr lang="en-US" dirty="0" smtClean="0"/>
              <a:t>I </a:t>
            </a:r>
            <a:r>
              <a:rPr lang="en-US" dirty="0"/>
              <a:t>got this job at </a:t>
            </a:r>
            <a:r>
              <a:rPr lang="en-US" dirty="0" smtClean="0"/>
              <a:t>Cornell</a:t>
            </a:r>
            <a:r>
              <a:rPr lang="en-US" dirty="0"/>
              <a:t>. Well you see, my </a:t>
            </a:r>
            <a:r>
              <a:rPr lang="en-US" dirty="0" smtClean="0"/>
              <a:t>uncle </a:t>
            </a:r>
            <a:r>
              <a:rPr lang="en-US" dirty="0"/>
              <a:t>had a friend who knew my cousin on </a:t>
            </a:r>
            <a:r>
              <a:rPr lang="en-US" dirty="0" smtClean="0"/>
              <a:t>the </a:t>
            </a:r>
            <a:r>
              <a:rPr lang="en-US" dirty="0"/>
              <a:t>other side and his daughter worked for </a:t>
            </a:r>
            <a:r>
              <a:rPr lang="en-US" dirty="0" smtClean="0"/>
              <a:t>facilities</a:t>
            </a:r>
            <a:r>
              <a:rPr lang="en-US" dirty="0"/>
              <a:t>. I was down on my luck and my sister </a:t>
            </a:r>
            <a:r>
              <a:rPr lang="en-US" dirty="0" smtClean="0"/>
              <a:t>told </a:t>
            </a:r>
            <a:r>
              <a:rPr lang="en-US" dirty="0"/>
              <a:t>me she knew a guy </a:t>
            </a:r>
            <a:r>
              <a:rPr lang="en-US" dirty="0" smtClean="0"/>
              <a:t>whose nephews </a:t>
            </a:r>
            <a:r>
              <a:rPr lang="en-US" dirty="0" err="1" smtClean="0"/>
              <a:t>wifes</a:t>
            </a:r>
            <a:r>
              <a:rPr lang="en-US" dirty="0" smtClean="0"/>
              <a:t> kid </a:t>
            </a:r>
            <a:r>
              <a:rPr lang="en-US" dirty="0"/>
              <a:t>worked for this guys </a:t>
            </a:r>
            <a:r>
              <a:rPr lang="en-US" dirty="0" smtClean="0"/>
              <a:t>father and </a:t>
            </a:r>
            <a:r>
              <a:rPr lang="en-US" dirty="0"/>
              <a:t>what can I </a:t>
            </a:r>
            <a:r>
              <a:rPr lang="en-US" dirty="0" smtClean="0"/>
              <a:t>say, </a:t>
            </a:r>
            <a:r>
              <a:rPr lang="en-US" dirty="0"/>
              <a:t>he hired </a:t>
            </a:r>
            <a:r>
              <a:rPr lang="en-US" dirty="0" smtClean="0"/>
              <a:t>me </a:t>
            </a:r>
            <a:r>
              <a:rPr lang="en-US" dirty="0"/>
              <a:t>with no questions asked and just told me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26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2161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27</a:t>
            </a:fld>
            <a:endParaRPr lang="en-US" alt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" y="228600"/>
            <a:ext cx="8874502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10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28</a:t>
            </a:fld>
            <a:endParaRPr lang="en-US" alt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76200" y="990600"/>
            <a:ext cx="9259859" cy="579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936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29</a:t>
            </a:fld>
            <a:endParaRPr lang="en-US" alt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95400" y="101734"/>
            <a:ext cx="6605649" cy="6756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488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Posters serve as…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An </a:t>
            </a:r>
            <a:r>
              <a:rPr lang="en-US" dirty="0"/>
              <a:t>advertisement of your hard work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Cool</a:t>
            </a:r>
            <a:r>
              <a:rPr lang="en-US" dirty="0"/>
              <a:t>, wow</a:t>
            </a:r>
            <a:r>
              <a:rPr lang="en-US" dirty="0" smtClean="0"/>
              <a:t>! </a:t>
            </a:r>
          </a:p>
          <a:p>
            <a:pPr marL="0" indent="0">
              <a:buNone/>
            </a:pPr>
            <a:r>
              <a:rPr lang="en-US" dirty="0" smtClean="0"/>
              <a:t>Check this </a:t>
            </a:r>
            <a:r>
              <a:rPr lang="en-US" dirty="0"/>
              <a:t>out</a:t>
            </a:r>
            <a:r>
              <a:rPr lang="en-US" dirty="0" smtClean="0"/>
              <a:t>! </a:t>
            </a:r>
          </a:p>
          <a:p>
            <a:pPr marL="0" indent="0">
              <a:buNone/>
            </a:pPr>
            <a:r>
              <a:rPr lang="en-US" dirty="0" smtClean="0"/>
              <a:t>You </a:t>
            </a:r>
            <a:r>
              <a:rPr lang="en-US" dirty="0"/>
              <a:t>must </a:t>
            </a:r>
            <a:r>
              <a:rPr lang="en-US" dirty="0" smtClean="0"/>
              <a:t>be </a:t>
            </a:r>
            <a:r>
              <a:rPr lang="en-US" dirty="0"/>
              <a:t>smart!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7" name="Picture 2" descr="https://encrypted-tbn3.gstatic.com/images?q=tbn:ANd9GcRKGBlhtvrL1SH6YDgFdvjZcclj49MdcHGOFMOnFl1czFJOhBmMF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712522"/>
            <a:ext cx="28575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72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30</a:t>
            </a:fld>
            <a:endParaRPr lang="en-US" alt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" y="1042055"/>
            <a:ext cx="8866909" cy="520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496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31</a:t>
            </a:fld>
            <a:endParaRPr lang="en-US" alt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3400" y="-990"/>
            <a:ext cx="7712413" cy="685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847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Keep poster visually attractive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32</a:t>
            </a:fld>
            <a:endParaRPr lang="en-US" alt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0" y="1143000"/>
            <a:ext cx="7891881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32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33</a:t>
            </a:fld>
            <a:endParaRPr lang="en-US" alt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0502" y="914400"/>
            <a:ext cx="894729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81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34</a:t>
            </a:fld>
            <a:endParaRPr lang="en-US" alt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5117" y="762000"/>
            <a:ext cx="8221683" cy="555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08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9801" y="1600200"/>
            <a:ext cx="3047999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Your cool </a:t>
            </a:r>
            <a:r>
              <a:rPr lang="en-US" dirty="0" smtClean="0"/>
              <a:t>images mean nothing without a scale </a:t>
            </a:r>
            <a:r>
              <a:rPr lang="en-US" dirty="0"/>
              <a:t>bar </a:t>
            </a:r>
            <a:r>
              <a:rPr lang="en-US" dirty="0" smtClean="0"/>
              <a:t>or a description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35</a:t>
            </a:fld>
            <a:endParaRPr lang="en-US" alt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801" y="1447800"/>
            <a:ext cx="5715000" cy="4360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030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36</a:t>
            </a:fld>
            <a:endParaRPr lang="en-US" alt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" y="703348"/>
            <a:ext cx="8991600" cy="577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215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37</a:t>
            </a:fld>
            <a:endParaRPr lang="en-US" alt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" y="1230148"/>
            <a:ext cx="8915400" cy="5170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884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38</a:t>
            </a:fld>
            <a:endParaRPr lang="en-US" alt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5747" y="533400"/>
            <a:ext cx="7586253" cy="5982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423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39</a:t>
            </a:fld>
            <a:endParaRPr lang="en-US" alt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81200" y="76200"/>
            <a:ext cx="5602183" cy="6759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368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u="sng" dirty="0" smtClean="0"/>
              <a:t>It’s </a:t>
            </a:r>
            <a:r>
              <a:rPr lang="en-US" u="sng" dirty="0"/>
              <a:t>just an illustrated </a:t>
            </a:r>
            <a:r>
              <a:rPr lang="en-US" u="sng" dirty="0" smtClean="0"/>
              <a:t>abstract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595" y="1981200"/>
            <a:ext cx="9105405" cy="4241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76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40</a:t>
            </a:fld>
            <a:endParaRPr lang="en-US" alt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67592" y="1752600"/>
            <a:ext cx="6228608" cy="330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703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41</a:t>
            </a:fld>
            <a:endParaRPr lang="en-US" alt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800" y="48491"/>
            <a:ext cx="7659585" cy="6733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1000" y="6550223"/>
            <a:ext cx="2514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http://</a:t>
            </a:r>
            <a:r>
              <a:rPr lang="en-US" sz="1400" dirty="0" smtClean="0">
                <a:hlinkClick r:id="rId3"/>
              </a:rPr>
              <a:t>www.colorschemer.com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395914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42</a:t>
            </a:fld>
            <a:endParaRPr lang="en-US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" y="-1448"/>
            <a:ext cx="8305800" cy="6872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4800" y="3269422"/>
            <a:ext cx="8610600" cy="276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7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43</a:t>
            </a:fld>
            <a:endParaRPr lang="en-US" alt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2" t="16388" r="12069" b="5477"/>
          <a:stretch/>
        </p:blipFill>
        <p:spPr bwMode="auto">
          <a:xfrm>
            <a:off x="76200" y="0"/>
            <a:ext cx="8991600" cy="6950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751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44</a:t>
            </a:fld>
            <a:endParaRPr lang="en-US" alt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3" t="11930" r="9220" b="3511"/>
          <a:stretch/>
        </p:blipFill>
        <p:spPr bwMode="auto">
          <a:xfrm>
            <a:off x="-76200" y="0"/>
            <a:ext cx="9067800" cy="6605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71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45</a:t>
            </a:fld>
            <a:endParaRPr lang="en-US" alt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7" t="11930" r="10694" b="5478"/>
          <a:stretch/>
        </p:blipFill>
        <p:spPr bwMode="auto">
          <a:xfrm>
            <a:off x="152400" y="0"/>
            <a:ext cx="8686800" cy="6901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12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46</a:t>
            </a:fld>
            <a:endParaRPr lang="en-US" alt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1" t="15994" r="6763" b="4428"/>
          <a:stretch/>
        </p:blipFill>
        <p:spPr bwMode="auto">
          <a:xfrm>
            <a:off x="0" y="304800"/>
            <a:ext cx="9189522" cy="646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18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Print poster in Safed: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err="1" smtClean="0"/>
              <a:t>Defus</a:t>
            </a:r>
            <a:r>
              <a:rPr lang="en-US" dirty="0" smtClean="0"/>
              <a:t> </a:t>
            </a:r>
            <a:r>
              <a:rPr lang="en-US" dirty="0" err="1" smtClean="0"/>
              <a:t>Hachoshen</a:t>
            </a:r>
            <a:r>
              <a:rPr lang="en-US" dirty="0" smtClean="0"/>
              <a:t> </a:t>
            </a:r>
            <a:r>
              <a:rPr lang="he-IL" smtClean="0"/>
              <a:t>דפוס החושן</a:t>
            </a:r>
            <a:endParaRPr lang="en-US" dirty="0" smtClean="0"/>
          </a:p>
          <a:p>
            <a:r>
              <a:rPr lang="en-US" dirty="0" smtClean="0"/>
              <a:t>Cell: 054-4572181</a:t>
            </a:r>
          </a:p>
          <a:p>
            <a:r>
              <a:rPr lang="en-US" dirty="0" smtClean="0"/>
              <a:t>Tel 04-6826077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716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48</a:t>
            </a:fld>
            <a:endParaRPr lang="en-US" alt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" t="17436"/>
          <a:stretch/>
        </p:blipFill>
        <p:spPr bwMode="auto">
          <a:xfrm>
            <a:off x="95080" y="436418"/>
            <a:ext cx="9048920" cy="5888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474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u="sng" dirty="0" smtClean="0"/>
              <a:t>Let’s </a:t>
            </a:r>
            <a:r>
              <a:rPr lang="en-US" u="sng" dirty="0"/>
              <a:t>judge some </a:t>
            </a:r>
            <a:r>
              <a:rPr lang="en-US" u="sng" dirty="0" smtClean="0"/>
              <a:t>designs</a:t>
            </a:r>
            <a:r>
              <a:rPr lang="en-US" u="sng" dirty="0"/>
              <a:t/>
            </a:r>
            <a:br>
              <a:rPr lang="en-US" u="sng" dirty="0"/>
            </a:br>
            <a:r>
              <a:rPr lang="en-US" u="sng" dirty="0"/>
              <a:t>and see what </a:t>
            </a:r>
            <a:r>
              <a:rPr lang="en-US" u="sng" dirty="0" smtClean="0"/>
              <a:t>you’ve learned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54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Is my abstract effective?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• </a:t>
            </a:r>
            <a:r>
              <a:rPr lang="en-US" dirty="0"/>
              <a:t>Why should anyone care? </a:t>
            </a:r>
          </a:p>
          <a:p>
            <a:pPr marL="0" indent="0">
              <a:buNone/>
            </a:pPr>
            <a:r>
              <a:rPr lang="en-US" dirty="0"/>
              <a:t>• What am I adding to current knowledge? </a:t>
            </a:r>
          </a:p>
          <a:p>
            <a:pPr marL="0" indent="0">
              <a:buNone/>
            </a:pPr>
            <a:r>
              <a:rPr lang="en-US" dirty="0"/>
              <a:t>• Do I need to explain methods? </a:t>
            </a:r>
          </a:p>
          <a:p>
            <a:pPr marL="0" indent="0">
              <a:buNone/>
            </a:pPr>
            <a:r>
              <a:rPr lang="en-US" dirty="0"/>
              <a:t>• Have I told them what I found and recommend?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33595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50</a:t>
            </a:fld>
            <a:endParaRPr lang="en-US" altLang="en-U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52400"/>
            <a:ext cx="9078383" cy="6585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933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51</a:t>
            </a:fld>
            <a:endParaRPr lang="en-US" alt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6949" y="95177"/>
            <a:ext cx="7691251" cy="6610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18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52</a:t>
            </a:fld>
            <a:endParaRPr lang="en-US" alt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0372" y="21618"/>
            <a:ext cx="8741228" cy="6760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056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53</a:t>
            </a:fld>
            <a:endParaRPr lang="en-US" alt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18092" r="5389" b="12032"/>
          <a:stretch/>
        </p:blipFill>
        <p:spPr bwMode="auto">
          <a:xfrm>
            <a:off x="152400" y="1143001"/>
            <a:ext cx="8839200" cy="503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290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54</a:t>
            </a:fld>
            <a:endParaRPr lang="en-US" alt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600200"/>
            <a:ext cx="9165028" cy="520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12310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55</a:t>
            </a:fld>
            <a:endParaRPr lang="en-US" alt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536491"/>
            <a:ext cx="9144000" cy="5016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911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56</a:t>
            </a:fld>
            <a:endParaRPr lang="en-US" alt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3" t="12193" r="4307" b="8755"/>
          <a:stretch/>
        </p:blipFill>
        <p:spPr bwMode="auto">
          <a:xfrm>
            <a:off x="152400" y="762000"/>
            <a:ext cx="8915400" cy="574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605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57</a:t>
            </a:fld>
            <a:endParaRPr lang="en-US" altLang="en-US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71600"/>
            <a:ext cx="9144000" cy="491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791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58</a:t>
            </a:fld>
            <a:endParaRPr lang="en-US" alt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76200"/>
            <a:ext cx="9069033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465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59</a:t>
            </a:fld>
            <a:endParaRPr lang="en-US" altLang="en-US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" t="11537" r="13051" b="2331"/>
          <a:stretch/>
        </p:blipFill>
        <p:spPr bwMode="auto">
          <a:xfrm>
            <a:off x="228600" y="0"/>
            <a:ext cx="8610599" cy="679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205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A portrait of a grad student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@#&amp;%!@#$, </a:t>
            </a:r>
            <a:r>
              <a:rPr lang="en-US" dirty="0"/>
              <a:t>I have 12 hours to throw this thing </a:t>
            </a:r>
            <a:r>
              <a:rPr lang="en-US" dirty="0" smtClean="0"/>
              <a:t>together </a:t>
            </a:r>
            <a:r>
              <a:rPr lang="en-US" dirty="0"/>
              <a:t>and get it printed before </a:t>
            </a:r>
            <a:r>
              <a:rPr lang="en-US" dirty="0" smtClean="0"/>
              <a:t>it’s </a:t>
            </a:r>
            <a:r>
              <a:rPr lang="en-US" dirty="0"/>
              <a:t>due.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5" name="AutoShape 2" descr="data:image/jpeg;base64,/9j/4AAQSkZJRgABAQAAAQABAAD/2wCEAAkGBxQSEhQUEhQWFhUXGB8bGBgXGBwXGhcfGx4eHxUfGhwaHCogHR4lIB8fITEiJSosLi4uHSI4ODQsNyoxLisBCgoKBQUFDgUFDisZExkrKysrKysrKysrKysrKysrKysrKysrKysrKysrKysrKysrKysrKysrKysrKysrKysrK//AABEIAJwAnwMBIgACEQEDEQH/xAAcAAACAwEBAQEAAAAAAAAAAAAEBQADBgIBBwj/xABDEAACAQIEAwQGBgkEAQUBAAABAhEAAwQSITEFE0EGIlFhMkJxgZGhI1KCsbLBBxQVYnKSosLRM0NT4dJjZIOz8DT/xAAUAQEAAAAAAAAAAAAAAAAAAAAA/8QAFBEBAAAAAAAAAAAAAAAAAAAAAP/aAAwDAQACEQMRAD8A+4VKlSglSq799UUs7BVG5JAA9pNJsT2jAKi3ZuXMzAA6IDMye8QYABMx7JoHtSsziu0LqQGGHtk9HulmP2QgNeLx643otbPss3W+5qDT1Kzf7Yvj1FP/AMV5PnDV2naQgxctgE7Zbm/uuKlBoalDYHGrdXMsjUggiCpGhBFE0ErwmvaQ9s8c1rDsLbZbtzuo22TQs7k9FRAzE7wNNSKBR247e2sArAFHu5SVUuPSHqkLJDbEAxInUGsgv6ebAdFGHuskDPcdlRp1zRbQOPCBmG52iSy7O9hsMoV2w5uu5m40rKhoOVh1YiC4mQGIkjfAfpQ/Rg2BQYmw7XrWZucSoBQsxKGF0ywQpgDUba6B9f4X+kvh9+2jreC53yZX7rKYJlhO2m402rXWLwdQy7ESNCPkda/FmCcpcRhIIIII3EbEQZ3r9bdg8Ul7AYe7bBAdZILM8Ns4liTuDp0oNDUqVKCVKlSglQ1KlBmJ5xF24Z6ovRPAgfWj1vhFcXlm7anwf7l/7qzCLCAeEj4EivMSIa2f34PvVh98UFQxpwtgPatC5cuG6xGbllygZoLBWJkLA06AVfj+N4hOTkw+fOttiVLsBmaLgHdGoBBGaNz4asODN9H7Hcf1NR1APhcQXLg23TK0AtAD+awTp7YpZ2j4El+3dZUBvFCELHQmO6CDoATpp407qUCbssuQ37evdYb77FR8kFaCknDxlxd0fWWfhlP95p3QSs/2wsWuUblwgFQVUnUd8qSCs6g5RPkD41oKzfai1zb2FsNors7MRv3AIAPQ97caiJEUAWJwOblYPmhbpDX1uqhLqw9ZST6ZLEljuCVywdL+AvcxFm7hsc9q8TntsUVkzqIFzODIDd4bHr0iiOOYXlraXCrlukwoUlZT0rs+Og3PUjUTNTs7wx0bO65QM2VfEsEBJEnQBAJJJYliY0FB+ceOdibtn9avW/8A+exdZF5hi44QgMwEAEAkCeusbV94/Qxh2ThGGzaZs7j2O7FfiDSX9L2Ia61nA20uc3FMLa7lCmhuOBsCkxO8EzoBX0rh+DWzat2kEKihR7FECgIqVKlBKlSpQSpUqUCO1ZjMP33+ZJ/Oh+JCLZb6mV/5WDH5Uay9+4P3p+Kqf81y9oMpUgQQV8dCIoO+FGOYv1bh+YBFH1lbPEmt3MOToLuRbkxuuZG9+Zk+Famg9qVK5uNlBJ2H/wC60CgXB+uggzICnyIzhh8lrQVhuF3gcVnGUcy6zBc6sVlbYGbKSAxyM0A6AGa3NBKzPa2w7Zgi5maywta5YuKyvv0MAERr3TWmoDjSjk3CwPdUuIMEFRIIPQiN6BXw3EorEWrN+5cCLma5o2Uzl1usDEg6DSabYPG52ZGRkcCcrRqDsQQSCNOm3XelnELTXFtqpIxXLH0id3l5vSZgZGWQTlO+XTaR7jr/AOqm3cuYgm2zhGFwoB39EI0GxifKfCgl3hNq9jxfYNzMPbVUIYgDmFy4KzB0y0/rHfti4+LuHCBLlgIOYzAqGuKYCI4303JBCwN57uk4dxJLwOWQymHRvSQnbMB49DselAbUqV4aD2pQGExxZgGUKGBKENMgEAzoIOoPX20fQSoaleGgWY66LV1XYwjqVdjsCutsnTTdhJ8qrXjdg+jdB/h1/CDQFmxmBLPcLZmE8xwNGIGgYVBw63tk6k7kyTudTQLeIMrMbRtXirOWR1XIBIlwTcgbyZHl4V5ZxpRclt7rZehuqxHvRXar24TYF+39DbMo+6giVKa6zrBImm6iBAEDwGg+AoEjG649F9fFrjfHM9sfKqf2I7GSllT4sAx+ASf660Vc3GCgsxCqNyTA95OlArwOEuYbK5uKxDgH6PXKzxALMSoggwPCtjWH4p2gw+S4ivmbK0BQTquo123jrTy12psNqC24E5dJb0ddo21mNR40DylmKvh2YTFq1rdY7EgTl9259wqq7xpWWLU520TMrAEkgSDEMBMmOgrnEcPLIMOkpbgcy5uXkyyjzb1m6T16APh+JwGKKHu3DmbotuQModhOqrHdGu+29B4rh4vMGvNzHU6zoFBU91FB7oMjxJG5NE2LHKL2RMIZWTMq8lT8cwJ/doGxZdcZcJeUuWgVWZK5CQTt1zGNxvQNLSBQAqgAbAaAeyKEx9sIRfUBbigA3PBZ2aPSQEyR0BMQamDZ+dfVzKgoU0iFZdR/MrUaUBBBGhGo8joaA3g3FVxCBl0PrL1Unb3HofI9QQDnOhrG8BwH6rZQWiWNouIO7LmOdPzHn7TWoxOJBsPcUyMhYfyk0C/C4kB8KrGC9kkDXU9zSdtvGngrO424Uv4dFQuQLYOsQDnDN9kLMVoRQe0Je4hbUlcwLD1V7zD2hZIpPxZhznFw3MuQMBkL28o9MwDvJG9E4XEwoyOgUSIGHuACN9nigDs4y2M2ZlQ527rkKwkyJBPnV363b/5E/nX/ADRA4pH+7YPkxa395NXWsexPdW2/8F0MfmooEeM4rYW5aJuoTLKIOYksNAANTMD4irrWOuOme3hrhBXMuYhM0iVgCTr5xV/GOa7W3S2wa2SQGEgzHVCfCI8xqI1W/rTjbA2k8zcdF+As0HgbFXBDo2HMSQi80eIHMZdz6J7kA/WpYvZx7rk3LruV3gMhAGqnNdchZMnRdI0AnQvE8TuouYfqmkyBiLsqCN4BmJq7s41267NfsK4gQVzFWPqwblwqRBPTQ9TQWYDglkaBQ+sxbXOA0yTzH7omAIUDam1rh5UZ3KWgNSR32E6tNx9BJ8F99W3sSwOV3W2Y0t2wblyPbGn8vvrhMIzEFbQBG1y+TcYeapOn8y0FM2+bbe2ly7BM3ILdDEMx1E/V0q+/x2CVW2xb6sqD7wpZh8KK/Zub/VdrniCcqn7KwPjNeY2yqWoVQqqymFAUDvCflNAo5WJuvzAEJHcykwoVgrA6SSBodTJ10WrrmBFp01LMyuWc7se58AOg2FGcEcd4bEBJ/lC/21V2huFWsZR3mcoPIFSWPnAWY8qAYf6seNsf0sf/ACogVViMKHIJLgidVYroYmT7hXfC+Fo9qWNxj3hrcfoSB61BQDlulT/uLnHtWFf3QVPxqNdy279mdHQsnlm0dfcxDfb8qr4Th0VJyBbkZbh3YsujAnc6679a74hbJ5TAxluoT4FSwDA/EfCgOdJxmb6qqPgHP94pvWdsNcbHkoV5QD82d80WRbjyBW5NaIUCbjaasf8A2935FDR3C/QP8b/jag+OdfOxeHySjOGnut/G/wCI0BdUXcHbb0kRvaoP3ir6lAGOF2h6KBf4CU/CRXn7Pj0blxftZvxA0bUoM7jcZets68wECNWUTBWZlSsahht91dcMwzuSl267KiLAX6MGGuLrl7x9Adar4/bh7rf+munnF4f4o3hWl24PIgfZuP8A+VAxw+FS2IRQo8AI958T51dUqUFWIvhAWbQDf8vafAdaSlL99CHV1DyCpKIAp2GzNMfOmWOtA3LJOwY6dJjun2jX40YBQKbGAuIWK5QWEE5ydASR/tjqxry/gbzNbJZCFzaGTqQAIIA6TTYONprqgUvhLw2Fs/aZf7DVnAi3LKOAGRirAHMNe8IMCe6w6CmVARlxPlct/O2fvKt/TQJrZFk3QVYILnp7qBkQDMZJAAAkkQPGruJW5tXQettvL1TTLhy635H+6fwrSE8PdObZtwLCg5i50towmLcTrlJGU6CFI3igZdnLQm6wEAkDx1JdzJ8e+KeUn7LqeSSRBZ2PwhfypxQLeKpJHmlwfFR/iruFGUnxM/GDXeJHftz4kf0mqOC+hHhH4VoGFSpUoJUqq/iFRSzsFUbljAoX9qL0W6R4i20fMUC/tCur+dtfkX/zRmDWLp8+Z+NT+dLeL4xHJht0gqe6wOddCDqDDbUwwby6N45/nkNA1rya9NLbeJu3e9byKnqlwWL+YUEZR5kn2UBGP0UN9VgfdMH5E0VQFq8bq3LbjK4EMJkQwMMp6qYMHxBHSicFdz20Y7lQT7xrQZXinZl72Jt3Ll/Kc2ZRZt8uTbINvmFmbmRt0BBI9lzYu7auW7N1r5uXASDa5bqQhGYnMilZzDSD7TWgxB+kte1vw0ivy3FkXomGDe93cf2UBKY0nMFvXpG82A0dPVXyrg4h+ZZLXCRnjWwyHvAqO8TA1I6UfhNLzjxB+TT/AH1y90XMRy9YtAOx6FmkIvtABY+1aAPB4rO18Ibpy3SrBFAgwp3OuxHupPiLoN/Jbs8vMpR5ZQ94uw9KCYHdK52JPeMA9XvGHhke2wkty3ykZmBmFBOgfNtm8SBBNWYBbN63cRFhcxD9DmgEnMJlhIMzIPsoDuHYc27YUkE6liNASTLQPCTRNB4O+QTbf016/XXow+4jofaKLmgGxnpWz+/94aqOEH018D/kflV+P9EEdHX74P30Nw5vpbq+EfN7lAyJoFuJgkhEa5EyVgKI37zEAx5UNxO8XJRQxRdHy+uTqEkagRqx8CAJk0tcsyw7DLplRYCxHd0Hq6d0bmNIjMQ7vYlrtyQIcf6SsQREd5kKyGY6zBkKNImaFu4Z7zjnkxMHPp7Qq9THkfzJdjCoVDXDnD+jbWADl1mRuRvmnT6x3rpbuZSGHMXYSQboB1GX/kU5Z8dPXoF1+1afJbFtShYBWuHMwBIAIzaDXYd6fDSKbYK+tsIXMKDvuBNtTqeg89qrs8PzQ1tg6ZpOupIIBB8D0PhliNRlCxGI5dvOnfIZMoVozE50WCAd4A2NAz7V8SW3h3TdriMFCxOoMkfcPOKH4Lx1Bato0nKqoHSHVyB6sHNrG0SPnS7h/Zu9fuMcYES0FHKt2gRlJMsQxckDQd2IO+m1EdlRZW9eVRBVsiMxBNzLHNIPVs2410yigOw2HtteJmHMEC5aGc5ZzEO2pHeGg9GPOisBxS0F5fMXMrFSoOZgQToQNZjWh8fw58TqLr2sjnJlG0ArJ1EkkzvsI03rzB9n+U5ui63NMBmiQwAhQVZjJGusg6+GlBZjeK2+ZbklcpzMXBRVBDKCSwAEnShcEc3EsQ0aJatoPPdj+MVbxbhYbl3b7C4bbrlBUKoDMFbTWZB2JI0GlccFE4vFt43CPcqWQPuNATaLNedrUGGYFjqokWwdtyCpBXy1NVtg2wrNdVi6uZvhhLaT30IIjKDqsHQaa75/s9xPkYm6GP0d66WJIK6sxVXAJ0GmQjxUGt6BQZjE4ZYcQXDLK4gILoYH1byprcA38wdwRNUdl8QnPYWnttbuISnJQojQRmbc59TGYE65gY0ptxTgmHZWLDlTqWQ8vUagkDRiDqJB1qvAYLKPol5YgB7zgc25GpOwjxzN8OtAVxi8oAg/SjW2o1LeIIGuU7E7fCllzGDEX7aHMAy962/dgrmzg9C4IXboQdjNX3cOt1GSwujEFrzEgNBmZ9J/dp5igeG2LnOt6hlZWdzBAJlgNIKwAVABM770FPFu1Fy4FTC4drmcjvkkQJBmADp1/KnHBUvNce7ctm0rLGUsGJJMzpsBqPOdhGrhEgACAB0Gns2rugxfF2NrF3OguqrA+I9BlPkDGhkHPAyasTrV1LpBhVY9GnI5Ox33Inun0oGpAp7jcCl0Q6gxseonwNZvH8DuW5NrvrrI6xuQRrP59R1oC8WhZzI7xEEETttAO4mYnSffl9tWLSqbl0LkOuveL9dOp8Z67wKVYbi2hR1L6agf6i77AyW3IKmdCdRtQ6Y8cRxBt2HzW7aj6Q66Hc9NSR8VHgaAXtL2gJtuMKjC6y5AxzFrvQhkSZ0MZiZE9IrQ8IVlt2wy5HUWgyzIUi44IB6jWPhTrh/DbdlYtrGgk+sfCT+W1Lb7gO/kTP2XtuPxUFvG8deUqllJkGX3y+GnXz16VkmsELdR0R7Ze4wYRCm6ozBg+hIaTmB2nQRr9GZZ3qt8Op3UHpqKDFcKx6o4bChmtliGQJcCQ2XIwhWykEMdBrOvStAcdiGjJbC+1Gb8TW6cKkbV1QZ+7wy/fK858qKysVB1bKQwELAUSBMs8iRHWvezmtzEN43G/wDsuL/bTHG3LhbJbESNbh2H8I6mueFcJTD5yhYm42ZpM6ySco2AlmMDxNAg7VcLgm4B3G1bScp9Yn9xwNegZQepIF7O9sVuILSutxgDF3NmXKvV8upcdV0mJkTWzxl8W0Z22UE/9DzO1YDAYR8Zjy9xoQLJy6E5CVADD1ZZh493Qig1lp7fdYlrtwiVWBKzOoUaIJnU/GiRgzc1vQR0tj0R/F9c+3Ty61dZtW7KmIVRqTOnmWJ9m5qk4m5d0sjKv/Iw/AvX2mB7aDviOLFtD6zkHIg9Jz0A/wA7DrS7guAK3CxacoyZeojT3gmdoEjbrTXC4MJJ1LHd21Y/9eQgVXh8AEu3HHrgT4zJn3bQPNvGgNqVKlBK8ivalAs4xwGxiRF1NejKcrD2MNa44Twu3g7b99mk5nuXCCzfxEATTapQZXiPHMTduG1g7MZfSuXlZVB30BA0jrrv0iveDdmLoJfFYm5dLbqIVdcsyYzH0RoCBptWpIqUEqVKlBKlSpQeRXjOBvXVBXOG22uM7AkkAanTSelAh7Y8VXlKEYZc45jdEABMnykDX2Vx2auqr3eWM7gJaUKREWwWYsw0Ucy44+zoDWjw/DbSAhUGszOu+49nlVmEwVu0CLSKgJkhVCgnqTHWgHtYEsQ14hyDouyJ4QDuR9Y6+yj4qVKCVKlSg//Z"/>
          <p:cNvSpPr>
            <a:spLocks noChangeAspect="1" noChangeArrowheads="1"/>
          </p:cNvSpPr>
          <p:nvPr/>
        </p:nvSpPr>
        <p:spPr bwMode="auto">
          <a:xfrm>
            <a:off x="68263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2" y="1581868"/>
            <a:ext cx="2814638" cy="2761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6343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60</a:t>
            </a:fld>
            <a:endParaRPr lang="en-US" altLang="en-US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1" y="135404"/>
            <a:ext cx="9067799" cy="6341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410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u="sng" dirty="0" smtClean="0"/>
              <a:t>Award winning posters (I)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61</a:t>
            </a:fld>
            <a:endParaRPr lang="en-US" altLang="en-US"/>
          </a:p>
        </p:txBody>
      </p:sp>
      <p:pic>
        <p:nvPicPr>
          <p:cNvPr id="1026" name="Picture 2" descr="http://www.pices.int/meetings/annual/Pices13/BestPresent_2004/ppt_best_2004/KS_PICES200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Templates</a:t>
            </a:r>
            <a:endParaRPr lang="en-US" u="sng" dirty="0"/>
          </a:p>
        </p:txBody>
      </p:sp>
      <p:pic>
        <p:nvPicPr>
          <p:cNvPr id="5" name="Content Placeholder 4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03" y="1447800"/>
            <a:ext cx="3199997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62</a:t>
            </a:fld>
            <a:endParaRPr lang="en-US" alt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" y="6059799"/>
            <a:ext cx="480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http://</a:t>
            </a:r>
            <a:r>
              <a:rPr lang="en-US" sz="1400" dirty="0" smtClean="0">
                <a:hlinkClick r:id="rId2"/>
              </a:rPr>
              <a:t>odem.md.biu.ac.il/sw933/poster_template_vertical.pptx</a:t>
            </a:r>
            <a:endParaRPr lang="en-US" sz="1400" dirty="0" smtClean="0"/>
          </a:p>
          <a:p>
            <a:endParaRPr lang="en-US" sz="1400" dirty="0"/>
          </a:p>
        </p:txBody>
      </p:sp>
      <p:pic>
        <p:nvPicPr>
          <p:cNvPr id="7" name="Picture 6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133600"/>
            <a:ext cx="4876800" cy="304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16582" y="5344180"/>
            <a:ext cx="49322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http://</a:t>
            </a:r>
            <a:r>
              <a:rPr lang="en-US" sz="1400" dirty="0" smtClean="0">
                <a:hlinkClick r:id="rId2"/>
              </a:rPr>
              <a:t>odem.md.biu.ac.il/sw933/poster_template_horizontal.pptx</a:t>
            </a:r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3656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/>
              <a:t>How do I get months and years of </a:t>
            </a:r>
            <a:br>
              <a:rPr lang="en-US" u="sng" dirty="0"/>
            </a:br>
            <a:r>
              <a:rPr lang="en-US" u="sng" dirty="0"/>
              <a:t>research onto my poster</a:t>
            </a:r>
            <a:r>
              <a:rPr lang="en-US" u="sng" dirty="0" smtClean="0"/>
              <a:t>?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• </a:t>
            </a:r>
            <a:r>
              <a:rPr lang="en-US" dirty="0"/>
              <a:t>Your poster is a short story</a:t>
            </a:r>
          </a:p>
          <a:p>
            <a:pPr marL="0" indent="0">
              <a:buNone/>
            </a:pPr>
            <a:r>
              <a:rPr lang="en-US" dirty="0"/>
              <a:t>• Describe a few major points</a:t>
            </a:r>
          </a:p>
          <a:p>
            <a:pPr marL="0" indent="0">
              <a:buNone/>
            </a:pPr>
            <a:r>
              <a:rPr lang="en-US" dirty="0"/>
              <a:t>• Arouse the </a:t>
            </a:r>
            <a:r>
              <a:rPr lang="en-US" dirty="0" smtClean="0"/>
              <a:t>reader’s </a:t>
            </a:r>
            <a:r>
              <a:rPr lang="en-US" dirty="0"/>
              <a:t>interest to read on </a:t>
            </a:r>
          </a:p>
          <a:p>
            <a:pPr marL="0" indent="0">
              <a:buNone/>
            </a:pPr>
            <a:r>
              <a:rPr lang="en-US" dirty="0"/>
              <a:t>• Limit it to 250 </a:t>
            </a:r>
            <a:r>
              <a:rPr lang="en-US" dirty="0" smtClean="0"/>
              <a:t>words</a:t>
            </a:r>
          </a:p>
          <a:p>
            <a:pPr marL="0" indent="0">
              <a:buNone/>
            </a:pPr>
            <a:r>
              <a:rPr lang="en-US" dirty="0"/>
              <a:t>• </a:t>
            </a:r>
            <a:r>
              <a:rPr lang="en-US" dirty="0" smtClean="0"/>
              <a:t>Read in 3-5 minutes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0906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Recite after </a:t>
            </a:r>
            <a:r>
              <a:rPr lang="en-US" u="sng" dirty="0" smtClean="0"/>
              <a:t>me: “Less </a:t>
            </a:r>
            <a:r>
              <a:rPr lang="en-US" u="sng" dirty="0"/>
              <a:t>is </a:t>
            </a:r>
            <a:r>
              <a:rPr lang="en-US" u="sng" dirty="0" smtClean="0"/>
              <a:t>better!“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6" name="AutoShape 2" descr="data:image/jpeg;base64,/9j/4AAQSkZJRgABAQAAAQABAAD/2wCEAAkGBhQSERQTExQWFRUWGSAYGRgYGB0eIBwfHxsiGh0dIB4iICYiHh4jHxwbIC8gJScqLSwsGCMxNTIqNScsLCkBCQoKDgwOGg8PGiwlHyQsLCwsLCwsLCwsLCwsMi8sLCwsLCwvLCwsLCwsLCwsLCwsLCw0LCwsLCwsLCwsLCwsLP/AABEIAMIBAwMBIgACEQEDEQH/xAAbAAACAgMBAAAAAAAAAAAAAAADBAIFAAEGB//EAEEQAAICAQMCBAQFAgQFAgUFAAECAxEhAAQSIjEFE0FRBjJhcQcUI0KBobFSkcHRFSQzYvBy8RYXJUPhCCY0gtL/xAAZAQADAQEBAAAAAAAAAAAAAAAAAQIDBAX/xAAwEQACAQIDBgUFAAIDAAAAAAAAAREC8CFRYQMTMUFx0RIUoeHxBIGRscEiMkJykv/aAAwDAQACEQMRAD8A5yHxCMyMH8swq/QBDTcqySMrYBOCSTZOh7WcBoxI+3ZGLBVWHkgF541SqQaJycn6ga5ISuCRz4qrXjvdVde/YfxqH5pjXOW8GvUj/MUDrj3Wp3rbaHW7Ge3hVztmXiWjoSAYs2ONDBsUCaLd/TTg5lS6xLzWNmASQZB7j1N0QFBv7HXCLu2oBpAw40AbPH6DNAe41KJ2ZlUlbNKpDkd2+hvudN7LEN/od4WIjdnE3NogHSSMscgKbfkprkewH+XpkcIbjyMBhWLCBihQMpOEZyTkHvn11TfF/wAH7jwyRFmlt5ULXDK5wpCm7VSTZv17nXQ+CfhD4huIYtyu6i4TRK6q8kt0y3R6TXfsMajcMfmFkL+ZIERQGWPyWIKurjqBABtO3Je1+vtjT+6gZmkLNGjGREP6CkuMiiUtiwKrWRXt21U/C34fb7fSTxxzCOKCRopH8yQLzUmwqg9XobPHDD1xqU/wL4gPEP8Ah67h3lK+dyE8gQRkkcmvIz3ABywydJ/T1cUPzNORbwSwNLahFDTHnbSxlhGtVWLolhwqqv21KTZN5bCMsOUit07hgaAq16elckd89/bVV8afBe88MEcsm6EiyOVBRpAQxUsbHsQDm/41U/DHhG68Un/LwzAMqmU+a8nGlZAewJu3Hp6HUeXqnBj8xS1MHYwRSGewdxwdWthOCFvkqggZsHNhmOtLtZBBl9yxCCmMqh75EFSQ/FiFN9TEdtc38Nfh7ut9udxGpiCwO8ckzMxHIMykD1YmiaxQbNXmv+Nfhmbw+c7aZklBjWQEOQpBYgXy7NaHAsYGdHlnn6e4vMLI7XbrMRDGTMYuNl/OGcmg7LHxHE2QBJX1N6lHt2WHggZqFAruRXLmponiB6N25YLVd65P4O+D9z4izDbPCn5cKx5u+OfIAIVDf4Dfb0038Ofh9vd3JuoIniT8q/lOWeRQW5H5CATXRy7DDKfsvLPlfqHmUX3jOykJlL+cppQvlT8bzmr4gmv3G/TGm3aZJ+TrbNK3ANuegDgoBC0C1nkMLZLXi8cL4Z8Nbvd7yTZxsJJEYq5Z3CoIn4lickLyGMXZGO+rz4v/AAz32yiG5aUbhEILMjSBo8cQ1EklRgWDi8igSBfS1RfcH9Sp4FzsIyWj5MHmaP8A6fnhlNP0njxuuPA+g97rUI4iGjBkfzApFK8bUFlUKQpyMBey1g/S6v4f/DPe7jbwblNxBGsgJTlLIGHJjgdJAJN4BPfVY3wLvvz6eHyyKs8isyuzsUZKLGmAujxIIK3jI0eVqzH5lHV7ncBIqZldl3AtnhtWYuOIAVhyYAKQR6rf01tIeLsrJCNwZJFUgOKtR1ZUDkfoSBy751zvxd+H298O253D7iLj5ij9OWUEM2OXZQMevetU3wx4buN7uRt9vOUZ7fkZpACALb5bOftnU+VfCQ8wuMF/suQiNU0jK3JoZC3/ANwccZBexX0qtWu12oikjTlTktGWWDJrkVAezVArdDsD2vFX41+FPiMMDyCZJ1iU81ildnABDHDKLruVBvA7nQ/hb8N99vdrHudvuY0ikLUrSzKTxYoxIUEZKn3sHOtKvpqnzF5mmOBYSoWpXTcyR+SCzTOqJiwD6cXv3zWk5NwyP0jbRgqrADrcDAs8Qfl5MvmFuNn2Oh+F/hXvZ55o0ngDbR/LYtJKRbIG6OnA4kA4Htpzc/gx4hGUJ3UILERjg8g72RfRfGh2zpr6doXmUJFJVvidy6q4J4JTBWAHHkSLJzfFWIPqNRTw9+MfRuHjLP5iSSBaFXZX0UYIJN2M+oNsfwQ8TskbuKz6+fP/AP41U+CfhHvd7Au4jm26ozvSu8t2jtGThSO6kivQ6tbCoH9SmVBiQR82jqJgwBM3UKY+nYEk1649e51EbVODMVZkKqwJnviQ1kXgElbsAH0094F+GO7n3e62ySwK+0ID2zhTzBI4niT6G7A0v8Vfh3vthD57tDLC3SXhdmAs0OVqDROLFi/vrXdvMnf0vkISbJf8BXkwZGEwJqsqbxQxZo0T31GDYOJkVeZdQf3rWCc8jXTZFe/2rXPE9PdSMV3/APetbqiKNHOQSPr73qoccSd4si4j2WRayCRgbJcAXZ+Y0Tf27+vroUKljfABlC8uv5qa/wD+xI7+lXqqLkY9aNnkf99QD9gKBH17/wCWrhk+NZDW7dDI5WIAFiQOXbPb7DsNa0mWJ/8ADrWtEyPGiylHWR0UDf8AfPf66CvpfCrI7H+w9fvo070f2CwDf9h3+n9NQaQFhbR0D7V/T/XWCEQAriG4VZo5x/A/30xsV/VjsJh1qj26x6aj+YUEZQj0GPXF/TW9rJUilgtK3IZ9iDYF+teunIz1P/8AUOf+Z2mCT5L9j/3DXQeJ+H7GbwHwxfEJ5IIuERVkFkuIDg9D448j2HYZ1TfFP4l+E73qn2O5kkRSsbMEHG8+k3vWktl+KXhcnh+02e82u4m8hEGOAXmicCR+qpqi3f37asyA/g/8UbbyJvC92eKbwkqwPEW6CIxkj5SQq8T6mx7WeF2+HvGEO5czbdofKjkJ6lhL8gOPvGy5Vf2tgdl1W/DPxv4RGZl3GzZo/wAw0+3PFS0akKBGRzsAcAfmYGzfay14h+KO13XiBn3UAk2ZgO3EJKlxbrJ5h9OVqBQbAFg33UlBvxQ+EBCq7zazNJtNzMJSoYsFkcMQ65oo/Ii+4NDII4j/AAIYnxR7u/y0noB/9yL27+ug/Hf4gwbnaw7LZQmHaxsrdRVboWqqATQBPIkmyVH1uo/Dj4sTw3ePuJo5XQxNGBHRNs6MDTMoroPY+o1MrxDh+GDrfgf4tgh3viWw3TBYt1uJqaytMztGylgQQGXjTDsQc5GuX/ET4Qfw6dImk82Ix1A0ncIr2Yz9VLX00DzwB2DHw78Z+GiTcrv9oZln3Uk8TUjMnmEdDDkKBAW6YgnBFCyr8f8A4hJ4pOjoPLihRlRHrkeVFmNGh8oHEE4Xvmg6uAlxO7/Bzw2WLw3dbhEDNKwMQVlHMR2PVunq5DqI7exvXb7Hwh9vuJnRbXc7wSMQVFR/lgpJs5/VUihZ6rqrOvDPC/jnbw+DbrYgP5u5ctzATy1B4KRXLl8qH9vc+l4ut9+LSTS+FkrJezPKcAJ1vwCEx9fYfqHqI7jTThCacnoPwd8LzbbfeLylKWdlaFuSG7MrtgG16nX5gP6arfw0+Ft3FsN9t95GR5wPFWkjfkXjKvlXYCzRJNWTeuQ2P4oxxeLbjfxRytt9yqiSJuAboVVDAhitimxyyHPb0Y+IPxD2a7GbaeGbN4fzAIkLBUFOOLUAzEsV6R2Cg/StEoIZ3Xh/wO0/g2z2W5ZomQoz8SpNoxagwas/4gTX9pb3abqbx3azflim226SJ5pkiti6HPAOX42FAxeSSBrzv/5kInhu02sMcgn20sb8rQIeDliLDFqI6T0+pGt7v8RdifGIfE44ZAFQrMD5PItwZEZako4bieRGFWr0eJChlx+LX4cIDLv4WdpHYtOC8YCIEyyigxyqirbuca5z8HT/APV4MEDypO9H9lZ/rqfxn8X+FbxZJIdpIm7kZT50nA9mHLCytkoCB0+vp31RfAfxTFsd7HupOuNFdeMfHl1Ch8zKPr31D/2LX+p7R5KRf8Yk2D/mN45uSFm4hGCEKAKzizf7qqxWOc+FdntZfhWNN5K0O2LtydO4/wCaJX9rd2ofL6+mq+b8X9hB+an2e2lXdboAs8zpxJFhTQkbC2TxAF9iR3Ff8LfiH4fD4XH4bvNvLOoLFgpj4tcplWiZVbFj0GRrSURBzXw5sox4tthES0Sb1BExC9UYl6G7DJADHAyew7C8/HCEHxY2pP6MY9K/dqmbxjax+Jx7rbwvFtYpY2WIgcxw4s1dZW2YN+6s9xrPxE+KofEN2d1ErKhjRQJK5Wpaz0swrqHrrOcGacztfiWP/wDaeyFDvFg/dtWPw/s9rJ8LxJvpWg25d+ToMgjdvxHysK5UOx1w/jf4gbeTwbb+HBZBJEY+UhCcCBZx1Fsg4tdWvwz+Ifh8fhcfh282004RnLBAnEnzmkFfqK2OQ9Kseo1ckRgW34DpGu68UWFuUSlBG1ZZA8vFiKGStHsO/YdtA+PUj8M8Cg8NjLzjc9QnIpaEizGgCcsSoC+xJvGa34R/EfZbHe76SLbTrt51iEUahCycFIblcmLYkjJ/jVTvfjeLceCQ7GZJfzO3popVCFAFJCgnmD/02KfKcgHNac4BDk4hKonBsdq9R/p/vobAAjK1feu11/8AnXV/HHjOwm/LnY7U7fghWa1UcieJXIY8uNNbnJ565cg0ff7Csev+R1JYNl7LY7H0/vrA3Yg1gVQ9b+2iSNWPqD2F5xX31AuLrNAkX7e39tMAaqD3aj7EazUyjNkE5+o1mgR6/utkgKBY4VZ4ypLMWKjGOfICiMWF9cVWlI9gDNwRdokSyIX6eJLcWBFXbEXYuhR+taKZFuOKP8rxePk5NqvEuGcKb5OCOR/kE0ManvJEO4EZfbCpo7uRkslKHSDZYXgE598Y8pN8Op6OHERtVaPzRtinnMAOSCycEkACj2sE3j11r8tTsjbSLy+UrIRIMtVcjTchfAAL9ux7MTbPzZIyRtPJWVxZUlrv5qXF0oNFh399IQ7dCxUjbnMjpxlIYtxAJJU2b44W/wBwOKGqV3JRqDwONmgWaDcRPnh5YW2N4DlgenvRNDt9NS8IlineIjdyIxvjyBfzac4q+IoUtDuM50xtfCifIR0eOTJPlSJyJvkOZNk/YDFAA1prYRySNA/nbuIeWOh0vlxLkmiwCniB6egI0VV4PG8eoRiHXeqVjCbnbkB+BLIBdUQoCiyxyK9f4zg2sY5s0m0KNBxI4+UQCADxI6uFjF5+uNQhnYLt1XcSBbY9G3Xi9EFRjpSh6k3/ANxOsi3EdTGKSJh5SKQNuccqI5siC1J9LvP01j0vHoWDHh1cj+VDxSbccTCSQh5HoLMSb+oyfrjRF8JDjcLJHMjLlSGLAHlkigtmr6SPT66N/wANRFiDJD5YgPUsjAjm3ZBI5skj5zkX9dWB2IH5glZEWuKHmtWCLIogkn/u9v8ANOvK/USKXcTIAiPunjKsjgvD+0rheIY5erHLIoivax/NiSR0/NcSkq0hiK0CShX5SzEsaHYenbUfEzJxRRPuIwSqg+UtElbGFv0zk4tQPq1t97zlmSF3Tgy2o2/clgCS+edn7VRvHZPhN/oBA75ZIWYbtx5bUWELirFDo4Wc36EUPTJ09Qd+LPMwV1IHk0OoX0nAOSuT2og6nHvJWEoEsyqjgdMDIQOsUtA88hc5GPrWlNx4k6zJHx3zBjHUgTpsrZDL6BgRZI6fpnUpS4V+gNpYje02qScGVdy/FJVJYcbK4skniCfQKM99I7vwINFyG1kaRtuqFXl4k04+YjqMhw3LsaNkatF3HWvIsJA70rzZYEmgBQBFjAx3Ge+g+HIGihZxEHZHsGUydNlsMKDDP+LArUqprG+YRmRbwsdV7eMMFibg7CQ9NCqDDiUY5PVejeNxktIYm2yNxVrdeRBVhZJ7BQCKIFgj17aBHs42Qun5bzH2xAdUZlKgjFGwyfTJJ99E3EpdIhHMFY7bkJY9vYYiipXlZ4nNJVnGRWSXKd/0QVyB1CdUEcgDqI6GVBquHIkuSRXfH8g3e3JL8pJAI5AwVYqpbvtVtnBJ9Lqj2P5rtGzk7uwsTUsSAt3shc5OCQxBWvTOi7zau8k4dZghRCCJAAPcVgc675OpxTKTQhu5gsqytaRrIU8poQb5AcaP7bBIu/Wj7antgrMC6k8rTj5AHUrdOe2MfQ0c6Bu5HkRnk85IlijdSkyDILArkgczQu7GBqHiMxWV5pWCIfLkjvcjOMqBxpV9WIBsg6tLCLvEArQKH82RVdXAdP0uJUrkmx6Een1/ySjWNP1Qqs5pwpZweDCjyUhq4ADp7XeFwdM+IbpI63Dshkjk5L+u3Hy2qiw44AFUKyCMg51JuUJXmwZ2crx841xb5Hoi17/KPoc1o5SNZC8W1RD5YxLISrnm5AK3xo1hmHsRf1vSMvF4pUiMVgCRzzJ6xQYDAGKUtk/NRGM2USyHHZ2HWBMDRXDAHvyqxmq++gxgLI8KO5LPzI81LAwGC4sDsSSf29/TVphAjM0RAVEiEcRWQ8jJXFiFkF4HFe1gEX7ayQJwVmKcY5GVQS2Rk2xZrLMpLAVg/a9M7Z2a4wxMcbFJH81ASpshjQFKhFAE3nN41BI5HhlBd2ThQYSR8rU98KFHIFQDZPSPW7ubkEV7bIcWlkVDxXiE8sk9+UZFmye99vUV7Vcp4ssrcXaWPki+W1h0JDUAMDiG7m8ir7C+n5zoXKyBOFgpKoJZGAzdAkgUTkdvfVXv5nRF3LhvMDq8YWbDA5KnBoI1giheRrbZ1N8b0JqWAA7YcOCpZr5lir9F+JOG+ZhYyAa7eml59sSWAChUYRPIEGSp6G/9INHHevTTO63BhZZiqLJIWHmFmZfLcBg1X2F0B6ACu2luIj/RIRX4kvTuQWXIx6EqFzn+O+tqZv1IcczRadyWhjRYySQOKGs5zn916zSn/GQtLhaAsAgC6smqxZs/zrNXFXJIjA7U7piUUHa5hIZuIUUxs8e54kUTk5Hpo80duqltrwVkNugrmygAgdyR1cbP86FPuDHGvGSERRw3IUhPA8XAAWiWqsZPevfQNpv45DxjfbmO4VaoGGSrXQ9R8vAE9rv3PFHNF6EOY7M+24NM7BGVFYftDeWpFtQU9VGznsAFN1IKZJRtHrzCgtbIJAwAQRyFDU5WVBfLacPPbBideIrF8K/UICk+9j01uNFk80L+UaItIUUxk3IFGGAAAJ7GyTVYyCLWYDm3h8ySDzNqpkQEApOgCHLG6LNZJ9PbvXY3hqs86SvHvYysAIS6QgWMlhl/Wvt/Go4qeNZTtAUSlyw4hAQCoBFjq4gXi7s9tF8HhTzWJREl8kUqzrgUBXFSxvPzk+us6ng+l8yoI7UKFhP/ANRoRuRdmwORPmFum6GBQuvrmy3PigjilcfmiMLlS3EelAg5x/vWq6OLkEAicukR5RjdKSSAxAbBYlsZIA+X21bNBL5UvlrOrcuwmQnvjgSGxeOqtY1xPusylqJeL76JGkLTLXlCkeFiwFplmGeNmiMC2AvW97uYgu4WVoGB4rWR3NDmRfHkQR27nR96/GVyXm4dKU6l1DF1o27ZHKhQBokeg0om7RYdyDLG1vxB8kjPLBkKIA1jN9s2foJKE75aBiTnYokCkcSvl8I4tyqhl8sijyB5Kv0HV3xVad2+6lZ5hJFJGDKvD9cANTgEqCBxB+Y0DdfXNZv0idU887aQ8048maP9oGALOL6R6gi++iSkRzSu67dTJMgtpZGJCvxYlAenBsAVZq9NpVcsfjUngT3e6SSOVp+EVMCA26GADxtSMx2DnAN61v0VlAlTbmIRIwZp5CaDIzMc2VGeuhyKgEi9LgsIZ/M/IkF1dAobNMfnoYPzVmvvWSjdIxZi2zZDAvL9IluPJWa6tinsDiyv2NJRwvgN4odhmjZkDrCrHcPxIjdrYr0ksbVXK8WyTjQvD528mC3hjYiQAww4yCelioCdZBOMkkfXUIfEQL/WiSI7mxwh5UKqmpeEcjUSC2aA763L4zHGIXO4Pl+aYrWHBZqPEMVWjRB5KK759pdLyv8AAYBPC96SihpnLmKQKwjrsxIPI9dqRVUAb+2pQ79/JgDnduWikWwoW2AGWQEsGuqBPvY0DZeIAJt/1tzOshZeQQjkWoDqBBCrY+hr1zqLDisKpFvZE5OpFlfmUWWGXbjYok1YPqANNrHhePQQyhLwESQbjgIcea63YY/NY4o5z3J6SPtqcMg6JCiGFtvxppQ3HqwpPMoSfcD6XjVT4L4a6pH/AMsRGiSCppw0lsO5XiqgmzRBsD27aaiQxmGVF2sYWJlPJr8sAi+tjTA4uqPbv30qkk2lfqCxFEkBiQeXtfJaKRTH5lhCpsL1MbF3lVxx9tIQyqVikcbOWJoHRlVXwEYuEUdTOoK8u2Kbtpvw5ZHTzFO0J4TJKD1WGArIBJD2vI4FL2OKzataQu0+2BHmDisJIJKleK9mHSTffWsxN5h4RkTR8ZmBhlWaFCEER/bgBwqk8FyvUOwrQNzuCYHJbayEpDIoKtxVlJRuwNL0kJdG8emjeE+I2vISQOxiPJUjwACRVKthQeJybBNfdfabpmi83zYCXgZDH5Ni1e7VQtlBgkMO7alKH+L4aDDbjxFYlVucYZ3BEnAgqH+eyOnlyBq6vifvpfdxqkYjk/L8wWhLGM8UjPbOByo2VvIIz2OpbnxnhE0qyw0yKSGiJ4sHYFiAKUZ7GiC3vqe8nMazj8wklmOVQUJKEju1DjRHbt20JNX7alCU7CWRoo/IWV4gSeum4gWtYABYDN4I7HW5x+szRiFVtZyWRwsgUBZDywooM5Hf3vGmYt5TwxDdKyu7LaIeVE2BdkGrJOD83pWgTbzkscCsCrclaTgxwCTRv0Joe39tWpm+2gQhPbpGRKqCFVgl8zg7SZUkozkt26bBAFAnQhGhAZ1h8tTJCIyHLAG5BV3ZLCzgWAfTu3uN40zmMbhBG0PO1FkkAZNj5SAfXv66TTcI0gveMCgje+HHlRCjBJsNa19/W9aKbnsQ4VorisfkmT9F7jKeWBIeDI1pjJoKeq+3KuxGoSOGSJxIX80K7MIrMZXocDGBfEAnvWn4ZlV2Yzv5iNQRUq1kBABUgktYz9CNLCRfKEiSSmRi8QBHfHOxgYwCfqBrdO7RHhi/cTjlEVpy5UTkL3sk+311mnYNujKrBnFgGr9az3o99b1XjXMXgd/JfT7tZVYmbdpEsQ6uIHLronPSbwAFXsfY6Eu9QyQsz7kJzjVfkZSaYmyzYJAa+Ixis6F4gkpnLct2I1iQcgpJLl+4BbiGBqwLpUOryGU+ZGzPuShZApJF9KWzE8geq88FxYr6cjilX2HxKoQxjrMm4YfmGoND5oF2eNPkY/dntV5rVi/iMas7iRuAZ1A8sghgosFqomv5r+kBMeXJjuz5krCMkBjgg4DFiENgXxFV6adllZWkppwWLBOa81HULxy6sCh29fredWN+xaE33ISQKJIhcbleSMSbHMEErxI7kkN2Jqs6NsSSzs7bWjGp5BGahQAyaXjVBaHtk6r5N3Gd8C8jdETDqRCpx9WcL7kVZodqxaLEro4fyHYBLpnANAd2UrYHf5exGNKrBLoOJBx7UyKqzJtl4xFaLYW7xxDjuGNmyM164ahjBh3BEMSvK1cY5TykxWOBPDtVA+9j3UbyulWj2/TG3lASYxyIteQuy2bbsc+2tQusglYR7WSbmOkPYJOepg4VaGcBvsfVOb+QCzq6ySMsU8ZqIEROADbKCQoVjfubHTelfF/EAqbo8dxll5AqjhQXpa5t1HAugQPr6sb1uTu6wqZCYwPKnotTZACWaAv+vazoBjNzyRjeo5cdPSOPUa4g9RsAXefatOmOL0/nUCO68QXiOTsVMo489tGwvihIHoWocr44P0XTO73icJW84SVKlr5KkoPNIUt2yRahjj/UW4mkVS6neBmkIYAKSKUEgcwSaFCwO5IB1OHcAO5M+54iUcldDSqSeKcmNmwPnyQRdgkaGsE7/QcyEZT8tO8c44yMCw/LLxU+xA4hgQKuji9YniUKg1uF4pAtqIFqgw5MOkKFY8enOaxnMRAE27N588gHb9MNXchSHa2Arv8A9ufXUpvFlJWQTTDjEp4eUCGyvIkkBRmsCuN6UTfsMf8AzgELyCVnj8zsI4yVPMijQ4kjtYB7e+ovuWjEbCXdsGn5EeWGwchMWwWv3V/I0vFu+f6qSbsDzK/6a9IBLAAv1FaoAqvf+da307s8Usb7sATG0WP5h83AtzB4VfVVVgZ1PhxvsA3t+aKr3u5C8nUCQDleBsAkrGO9Csj/ADTXw9+MIjilZVY8xPKna1BLYIr1ALC6OCauYiMaxuF3TsH5FT0iyDS8QOTJRq+3vpNNoAYmTagurOxLSf8AT6K5FRxWjgKps16jTV+uqEB8MijiBJi2yIY5EPLcchR4m+JITqs3xWx/OrHwragLt5Yk26hA3FAzNxvBIazyZr9Fui2c6qtpuDGq8NrAissikGcEhWoZZnGH9gLHHt2Aej8WKiMwpt4wqupXkAUOLoknke91mxrSuXw/fXVgiJ5SMjQ/lEC+avFlYMw4egCk335AjAGibVo3EDB4VZSQFWJO9ZEeOQYg55f+6r+JzHjwaG+ocvLcnt1BeCMzHvd1QB0IfFplCBtwhkAbEURYdJBpV4gnHImzgZo5093U1wvHQTaV9BnwfdoSiwuGYpIPKjjRQ1HrJoKABYsE2T76Y2E8jeU3OTzPKlDqsSBWFjOGAULfYElvTSngvibOnI7qVpEjJZRGK7t1kLQUADt9ND/6kMZO43BKo5IKMSyf+klaIH8Z9dKqnF9uugJ4X3NyyOYmKtKGWMiS4YjnzsMFwtGqFBrBs++jeKT35vBma4g7R8VIx1M3VVkei0dJjxFyglWfcBwgAVQSuZKBIurOEv8A7bxepybr9Yum4mNRhnjMZk9wX+alHYex7A6rwufb2BAv+JMY4nTzSvOMSfpqSPMQMVGbUnGQKAFXp1hJx4qGaPzeDUEDcbBIBvOATZo1ekd1ul8sENuVDSKGauIZlRT7irLGxdY+h0uSgEhijneP8wC9stCqbitnky9rsUcjVeGb+ATDQQqxhBSUIEkj8ygCFDMFuvQeg7VX00myk8OYkEXkDix43YfF+t1a1kYU62s8fnwM0TvCzyUpPIMSSrivULxsWBVA+uiN5atDwgk8giT5gT3sN01yWqBHb0HrqsU+F468QwZrxAOk8juGDFkZFDqtZs5o37kmyKNaT3CcCWc1N5w43JhVNqQKuguD2zZHtom73xEheTadDw2AQXxhkGR05AsH2OgTgqu55QAMw/8AVZBJBGa9Tj66ulNRf9FgwMTQRjhLXmLhusnI1vSs77iNmQMqgE48yP1z65zd/wA6zW3hnGfUmdPQ6GX4niLSM263QAZeAQDBK1Y5+2bIrPpVDTMvxVtPPD+ZP8zADqrjxUknPYmvTuD9deeKlEkhjZ7Bv7Vn6d9STDXT5B7HA/2Pr31D2FJzb6o7rb/FUCiAtvJw7HJCXQJXkCb5L2rH11M/EUMnmVvWjWQOvExuQtvYsn5gFtSV73foNcF5lFcP/kD/AK41vzG7sSMeq/5+50PYU3HYa21R6H/x+OIz8N5CSyAR84mCgigbb5gpHpQybzR1PY+ObbnKJdxtnY11+TZJyDyLA4AqqA9ca82kYgsCReKJX+l6Iz/MDw5e5v8AvjSf06jj+uw9/VJ3snxBBIW8xtliIKjMpcijiPh8oSzd9xXbT83xJtXWTk+0drUgdR5ce2SOKkdqrPe/TXmrGrHRyr/b+NR7gg8SbHr3/wBBpP6enNhv6jtvEPiLamZ5vL8yRmFuGOQO1IRVYzXcf0HJ4/tGWR/M3UTNJZVGIAHLCpWVUiuw9SL9NcYqiyQmbHY9/wDLUGkAVmpwVzkV3+/etWthTHMW/eh3J+JdtfmJPuoC0nUIye38gt9ewq69NEX4oiEhY7+YK0tsgRulbak8wNyyK6qv2r0BL+GW4fdyxbZiscaRyB9wSofzI0YhWC0xDll7UKFm+4Yvw33nHmJYiph88CpCeNXwFRHlLVWq3X9zy6uOweYd/I5N8Q7fyai38ncEMYnLKb+pFnvg+498ik+KYPOMq76fl0LxCu3bhyJJbipYhu3bl2xpH4c+B59xHttx5kbQSSKGXqD8BOkLkEoUBtxQL2R2Bo6a/wDlruZNxKsE8LoDaG3qjNJEqWIrD8oXBJAUVfLOhfTq47C8y7+R9/iDbgCQb6W/MLUFN0SRwLEnFULGTVir0mnj+2jzFNuTymthRF2Ta8uRbgBWQB273egT/h3MwEsEyyIIkkNmQcmbb/mGRf08DhZDSFR1KL5WBUfEnwpuNiV8w8wU584+ZQWGpWcqou1OAfT70vLpWuw/MMvV8X2qKh5zz25cqwwprsUOSl9h2/y1BPGtpGYzHAG4hxbuW4GqsKF49Xp617aa8W/CWYb0w7d4/LPmOhlkcUsbRowb9O7uVKIsG++NZP8AhRUcKwzxtPKY1KuW428Mkr9XA4Hlkg+oB9SAb3Czf5J8w9BNPiaCJVbbbeJGMb8gHa0vFeots59P40y/xPAgV4liUlCoCmRil97LEC+2PWu+qTxn4Hm2rQq7bflNIYkVHc9iFLElK4Wy+vLq+XBq8j/Ct1WZZHhSW4kgflLwLtuGgdWBj5klgADx45DWRZA/p6X8gvqGkAg+Kb4SA7WFgrABqLAZUZ7dXsuKPbTO6+MeQUpLskCow4jkoXuOkCMlgR9B7fdXwv8ADWZmiaeSGFJEJPEOzi4pZUF+WUN+UxYKzEAZolQRwfhhvnMY57dS49S44ngsnE1H1Eq6geXzW7F2K0vL0vkHmKiw2vxREOUn5uPMdcER1ySb5DgaWqz36j7DQ5/iuM0y7iIERsG4wuRbEdgOXT0iwxzkfXXG7nbPGWVw6tjDRlfsaYA0e4x21BrIJVjeB2/0vU7imfjsVv6jsJfilfL8xd0jNxUMPKbJLkkceJpeIHc4JP8AOt78UIPNKbrJj40sBPzAFjdAADsBf/45EyEZBckkDt2xnWmc0xHPvWf/AC9C2NNx2Df1X8nTv8Ri463c5XzFJ/SWwKAYXgfuOQDWO9aYHjqKreVPKU8+zyrkVuiFN38vrxBz699cW7ZB6+Pc5/8AD6a0CaXiCVOav++PtqtzTcAttVcnXDxmFXjVZNwYebM1vVgtVFl6qAAIF+uRk6DufF4aSnlaLg54mU2CewagMggUCaPrrlip+ahxr/F/5nUJcdwCK7XprZIN9UX53kJdfM4tH+X4qGlsgkWL6R1gk2R9a1EzQB53Z43OQg5EgnkKIse1i6xf11QOtM3y5oevb7e2sFLyyDZ712rWngWZG9eRZ7qZObdcTZ78mH9M1/nrWqhYvYkj6DWa0WBm6p5IaAAyONlu9/8Ag+miJiyoBJXveMk/X+uhxrQFKhPLvyv+bvRIwQfkXsbIP8ahgRUm04oSABdG6/31gB40A4vvRus/+fxqCw2VqO+37+2f8jrbbcAVUmfajWR2r/f30CJyE2wtqrv3/oNbodQzYOTxH/5vH11nLLIGcVWe47+w73oqymiORFNWV/8AL0hyR8rqIo+mSoP19v8AXW2iPUTfpR4g/wC5P9NbO4NsocWCMEV/XRBIaNFSQa9R6/bvqXIwTR9bcgORI7g5x9yNYi/OVqyRgNjufpjTDTNf7cNnPYVqAYlR0DuB7/W9EsBiTxTcl0Y7jcCgU/67nihq1GcKeIsA+g9ho+0l3LxTSrPuDFDwjkuZhSSMURAOVlCfQY99IqBytlAAs8ifcn+NWHgni6Q7fdQtt0lj3QUNcxWjGWZWHEZy11f7fbTTzE9Bb/i25/LwwB5lSPlIoQFcFg/mNTZAair/ALbwfXRdku6aYpE+5JZWPFZHX9OmlfPIWp6nPuT6k56jxD8WJ5lcPtoQJYTCw8wgC7s4rHVYUEEejZOq/ffH0ku9XdhVRliaBuErZDJItk0MqZOQWu6CyTnVTqI52HcTBQA24KSBUYBnp0ykakX1JgqinHcAdxpjxd90scabppmRgJgsr8jx4sqHNsBRYBSwrkcCzrrU/Fub9ImCIFI/L6ZWUcbXkQq1TERgKbPlkki+w5rxvxhd1DEXjPmJEkKu0pYCKNHH/aC7M4JNUAmKs6H1DiQ8VXewboJJLOZ0UgMJ5GaiORCHBI9+Psb7aHJtt6kUcxE6xhY3RjK5rlzWErTEgkK4BABXtixfUj8XZfPjnEMVIj2plZyeYRekkHywPKXCjiSWxZvSz/i1OGjkKqePlNw5uU/TMpPTXSG80f8ApMKHqoVQscjlln3LyRsWkd1lATn5jDzOYJW3xZcCxYJrOj+Lb3eNNNJJJOJFc+ZXOkZGLlcGgsbElQCQncH11Z+PfiFLunhk48Fhn8/ijEgtUYW8L1KI8MBf6jYGrQ/i3MsVGAMfPeZTya7d2kCtVMyqXIOQGQcDQJ0TqGJyk7btY0kaTcJFyYR2WUBiAX4gtgkSCyB1Bzk9Wl28VnUoUn3IMY4JxdxwUjKqb6VNZAxgaufHvi9t0siyQyMPMkkVTNIQkkqIoZPUiMxuyocATMOws8+YrNhH75zjH0rtnSmBk5XdupnlYil6jdAYCjN8QMDQzGxBrlZP+n9tSaLCkK/ftft7j2+ntrTR0F4o1E3Qzn6+tamSiSKQccj3v/z/AH1B2NCgxs/btqISiDwbtZzjt2++dbkhoClwBff7/T30CIshuyDxA7A+/wBffWjGB3FgL7ir/wB9SaFhy5ID6Dq/tedTMQUm1SiAO/8AufTTkBdoaJ6R6AdX/hGpeWATYUjA73ogsEghcmhnuNRApshRZGSS2c+n30SBBWFn5aJ9ie3+v00LzMC+xPcDRgTWWXuax2x/Q6h53So5d7yB9PS/41QjIEBUHqP2r/fWa3EWrHIj7D/fW9JtjJxxjH6Yu/e/rf21qGGr6SSQf7f210Hhvw7EWHIcmVyG4SLkV83zFVFmvfH10Rvh1ORAhYgqWJEwx3oHFWa7/X71m9opi/2arY1HOeSoZf02Jq7/ANxWtqFC0BIMD39+/wBNdf8A/D0QaJI9vuXtFYsspcAkGweMdCj799Rh+FoymI97lVYm1BHVRHHHaj3N1qd8uYbmo5oy/MvJxRF/TP8AXU+R7c66qyK/j+f9ddPJ8LwNzUSbhWJUKekgEkAngMkZGPT+7nh/wltnIXz5iTNwBMRHp8uA1m/3WBmvTUPa0L4HuajjuRs9aA8hWPv3+upqe1Fct/539dddD8I7VpCI90GP5gphDkBCeAFEs4Iux6D66f2nwNtX8hl3BYHzC3EXYUGgvTYI9b9iNQ9vQvgS2VR58otrPlkWxJvPav8APNaiI+laRSGbIDWK7k3da9A2/wADbYsD5poxM9N0OLNcuJWwBVsD6sO1ZGvwHAFhJF8pDYWbAC4L8nVc+nGrH1okPf0Buajk/h8hd5tmdQqLLEzscgKJQz36VQJI9QddMPDvC+O6ebcxmQ7gshiZ+Jid1bHQbIBdX6Tx4ivTk1t/w+iALSdEYiB5+fagkEnqIyPQED3OKowPwRtwiv5kSgxM+ZrAYMOx42yV3ahWNPzNHANxVIh494b4YkM528qvIsqfl1tz0ER8wLwSD5p5WflAFY5Ghj8ITaC3R5ZY4vNZSxdH82MStHa/NwMjcQBhKIINnS/B0JO0PnRhZLYjlZNNXGIceTWK9DROldp8Lbdg7CZSsbSWFuyAmDXlFuQayR7A+oo3v6RbmoufEfA/CFgnnik5KhaONxI+H8guFjXj+oS3GwxApm6ukAc58W+F7NIopdlLG8XAIVJct5hVmJFgYAAvC0WAoG6s4fguAxpJ5tloiTwyL6sCkviCF7/X31Da/B+2MUM7TFlaJrULRYgGwi8bqxdE9jqX9RRa6lLYVlp4gvg8+5ikknAMiVJwZypCwoqmToHlU4Zek0asnOF5934MYuACqo8gGZQTJw/My82rgCGMQQsavi6ijwA0ltvhjaMImErt5kJ4qFrkyg8jQU8UUgGifXudAm+H4G24lieTKi8AkHmVsgha5FSAKHr31e/pnh6E7ioB8UxbGNHXZszsdxQcO5CRiGJsAglgZGkAbJFEU1AnoN3tvBAUhWTobcJylDSF1XyXJXkRyMZcRhqoDzL6SuKfd/CKItou6kBkS6IDLzQNRWuWMg2MV/Oiy/CEQJMce5kUTcWAcCgcggBCWXNE9rv0BOlv6R7iod8W+HPCo9usiSPUkp4OJJSzKu4VHATgQUEZkt/mHFSA5Oea+J/DdrHuS2zcSQciAoZyVpFJ5chRUkkAhjZB9Bq03XwSnIGCDcOpnKPcig0M8q4/KF7WRrIvg5TIGSCXyubhyZFJUAimoDswIAA7EaHt6WvjuC2FRyJQ9PFcWSc9s+o/tqJj+U8bWifm/wDbP+eutj+DBKInjjJVi/K5VBUA4LAgCyKxki9N/wDwXCvBzEwQR21blSUJBtcgA5xY1O/oV+5W4qOIXbYPTYIFdX9PodTfbkNQUVxoEH3+59NdsfgiBUcmNiCI+A/MKLJAtbYVdkgV3rNXos/wPGNyYyjcOC1J56gAsRYzRND/AAj3+xXmKb+RbmpHACIjnarZIAz3z98anMoUtyCm+I/r99dc/wANbdIpz08lcUPzK0w5ceqgzKbsUQM/bRfGPg/bwCZnkBPFWTq+oon1rJF49NVvqZi+QLY1QcOXIJDKl8xX9RdXet/u6uFlu9eosdvfXVbv4ahjkkV3jK804sGN0372AU8bBFC8kH2OgD4ZRd0YWkUjzKHH5xSubNrxBJUevYHVLaUv8C3VRyyE0VtbJOa9aPfFXoYkpQC3e8jFY+w1dweExcTyltSWKuowCEvi3TxB7XRuq99BTwuMIt+aykO3ILxHstfTkKz9fvrZNE7uoqUkYAVyOs003hUnor1QrK+2s1WGaJ8FR1UKICWVYGblZJLd2smuRWj2vpPzfTR4tioZHihh8wo3MichRYIN2ePHucDBHpV6VbfcWYLPCZSwJuMAAjJDMwBDDsCv17kjR1L4o7VprYk9fbAJ6iM0WBoeor11xubn2wO6EGhhZfI8nbSMoA5CKbkMHiA3G1a8t8xwT27azbxVGiONzTKbauRUq4BJVM36BruiboDUI9u3GNoUikOQwj3DjjxYe7qpU8sigMUb0fbbOUIaXcEsGDgSo3CmGQtBQDeOTH1F6l9bx1YLAa8NkaJJYElmLlo+DMl1yoBiAxsAAYNZHpmrrwbcySBOO5kPGYoeUagNxItKUH15dRJ/nVb4btZSZUj/ADPAGMiUMCDXzAClUE4Bu/cYybPwbxCTlHGE3VCWSNWZeQN1RJ6VCAgkNnvrmrxTz+2XQtsY8N3cvIAbpDUrLXlce0RYrlbZhfdawtYN6s9pOw8p/wAwkiCBi6hMP6BlAyF72TdjtV6r/DNw1Q8Xmw0oYALRAXII+UGxYPf09a08/iRwLmIMDMw8sCv+7lYVTV9Is/ajrnrmcL46CgrR4jcchLwSp+WDHoKCyxIJVVLJHYrJ/ZmzZ1CLdhoNoEi2ojLSA1JiPiGQ8S1cmK8sAWL7YvRIPGUZZWRyUMCMVXb2QpYm7vi13QTPvmzqce8RkhkWSgvmHidvxxVABAtgAHOc1ereHL95AkQTcV5qcdvS7dVtZM0QDVFiQpyOVC6/jQW3SR7YMi7JFaEtQPT/ANUAjkAWKmxZH7mHvpnab+JG3LedAKijUBYm5oAAbk454cvQnA9dLDxdWVSdyh5IwKjb2MSCukA0B0g8ibP10+fDLPIEgMe6kmO1fbjaLGBZKqWK1JVRUtnC9+Pc/TQdtveV+WdugZmpEgZWZaGMryd+KsCcWAMDTXh3iUPLbk7gAgMFjRAgZgSDSKLFChVnudL7TxVHk69xL0y8FRI/3EEcCFBJNsO9HA+uqzSV46DjmR8Jlj4pInlAGFriXblflbuAP2gtypj3N6N4ewI28geMv+ovBdvxFnkW4jLDkBZJaiQT6jQ/DfH45OJTcyu4VwqKnLlQvt6cVNX7161YfDt2jx7di28eYuVVgeN8rHUD0KB71eNJ0tzheOhUoPsZnL7eUysTwb9JYAF6bB/b0ArVgsLzXtpKPdzvt6V9wJWQE8UVQoEnSVBOMUMX/UaLsXUnbkx7kSC1RpGK2b4hnYiiKBqlIr00ptw5ik47UiTiwuaQ82UPYpj3wSQzUAF9qu/Dp+s2KczXi0dwTqgdr8sSo8uWJWqX5slrBz3+2t2qIzQ8VUzLzB3B7EUCpogAEkUT6HtrU29doygEfNQGKB1BDItiyMAClsk9zpRpXdWRFhJRl5AOOokfN6DBrNg9q1pSnEPPPoDSmRjfbYI5ZeAi/MhjG0wAYkCqAFMCorgTmzeNb2UUfnrxWIhWlJiDMx7VYSqIqunAWh3rQpty8g8z8xDy8xQ4wQbjAZgQp6yVIqv5HbVht9+WlRmnVXAk/TEZBIDN36SaAw3b19tDlU/OQRiIbeFD+U8lYgpMhZTMxKkDg9Kx5OSOV0uANWO32u3Lx8Ega9s3IBnYgMpD1ZJcXVtQxetS7sEbWp/KZVckeWF5qMUF42DWTfsdNbPeBzFw3P8A9okxpGoDkXbhapV/7ff+udVTa/OeoReGhIbONUcBNsIvy6Mf1JRlWBFmiQgP78fbTHiUUQ3DWILCKqk8yxXkrdgSeINDv3++s/OF0DLuJ6O3FqIgwJ5heYsUGuuis38umvEkAnM3nzqDED5QsrQIPLiRSkEe/r21lP8Alj/RFHLOqtOQNvxDXIqxEA9dCRyVAamyKb11niniCgysjK8jw8lBisBRxy9DsGrGcDWeIbp4vzR/Mbh6JfisIHBQ6kHk5KvWB27X7aBvKWblE8zPLBxagCCxss55HitYPECh9taqlOHfLQcix33EzSAxsHMZJ8rlw6QbbioGLIAwQDZ9NKbjdMJ5FD9DS0zJGAR0txtiON37Xg+mNE8R3qh2aNpmAWISZNKWybPe7x68fTvqn3O4HmM484xlqK2cYJq+V+5uq9L100UTy5diGzTzuITHy6BzPNUolgtCrGe4Br3741X7rmkSAuxXjYFqpstnGa7H/O83ogB8rqWV4yDVmiWLZOPl7evp76LJCYxTpFxKoBzYEADqA73Ys3Y9ddKhP7mTli8m2IJHKHGOqZQaGBixWPStZpqbZNybjLs1WyRbi6OQfl9e/wDOs1aqwMmnIUOVaUkbTzgQeoAm7AslqVQBm83j304pkdlaNds84e7Q2aovyJ5UDdYo/NehThw0pP5VyeI/xFsgEMcDlVnIPtrJ9qxEhO328k/Jb6+XK7ql5ALxAAIrPv31zyr+3obwyf8Aw8hU47WKSVZKIRyxH7g4p+NMc16VWmG8NAEn/KsXlc8wJLweolVVTxX0BJOfpoG82zKjMNq3NpTzCTOxNgtyCrgA0Vo3nTe22cavJI213AY9PGhwplYjgK6u2R6MR31DeEzf/oFExf6LgbBTHKnlTFWCm43LkUA1gUOLA9JA719tMRxIGRC25BSZkUeaHtiyD/FSIOPY5p2xZ1VuYowFH5q5Y26rquPbprDWopyub+2rWeUp0fmZEooQzr8oPUQQCfmurIBBHf11zNO56amuA7s5+RWFW3DNyZbJDYC4WweKrStk0bxpmZ1Nyf8AMnjt2DR2psA2WJJrl7AYOq4+MMZGji3MaFZ+DKVKFVZSAO1mRmoD01MzTMqh95DXlHmKbupItU42yVVk1/OsXS5nv2Ant98CryebuCREgaNoyexNsQBxHoKFdgRQIuUm/aRIni3ITLgjy8NVjiEAvlQojvg5xoqbueWIuJoGBjA5dhZJxRJ6aAxeTfp2S3W4mXyfI28RYhwUjrp9mLWLBJF0bFaEk3r9sugzcm6A/MFN1AU8pSQYbZeQB5PwQErdfMfWjpNdwjwKU3Uany5S5G2pKDd/K4+gAsNYIU33Gpxx7oRMvkbTq248wnioLk2UfJLYUWbAzj6RiWby04psohUgdQFAAoZDCyOdtfc9OtFEfGXQmMRePxIGLbsPEI47d1JXbqA2VIVVUWDVree/ca2fHUMkqSbyYVMAOMAXjXJeJC2WBfFn1WvfU9vuZpYumfZqBJR8riqhau+TNZbBwcffQJfFmlO5UbjboEbnyUA/v/e1C6vuLySM8aNwm/jP/qJYX7h9pvVklVfzG4aaOWVeIWgaGVKcgAqX83qSBnGkvDNpt2aNlbcvuVkKliwLvxsqpDNwAA9e9GvU6Z2W4cm/zS2k2FVG6iwLURwDFmaiPU363oWx8RVgn/NOJIpgGXyyFJNhUVaFNyocrr7aMVMXx04FRnfqILuYJfI5rI8gl4KxYBmN4DE4CKR6dvoL0eSLMjPt5uaea3YdSnjyHLp5UQCKz3AFXojboyx1JJ5HGXj0R/LkegNlzVFyTXfGdZJH+tOrLuPMtwOVBSDGHOcrQVOQo92I7nWkxfwJi8WwEsRQQR+asFUZCrFAxpCAbBo+tWF1KVvMG4ASDzFiTzORP6hUEUOoDsvcjv8AydD2Gy/RjiSILK0Dlmd+Bq7ILKpJYhm9RgHPe092FaMoNsyyrtkVzzKhgCFCil62IIz6+/fTSl/e+fDAOV9hrcb3zA0gG15LJGDy4GzwHXyBObHEAC8/fT3hu9d5g8ZgSmcPQFgFj9LJI73iyf5r5IeQ5COBZQ8Y/UcZYRheXIEgURQxk2Rk6ehmdpkkSHaci0gc2gIHI2eRccuYbsBi86VSUAm077FnL400pi8uTbAty5WgvFq3E92wc0P3H30RPFpLgCbjb9SdVKbJFhiiiy62O1diTekYt23GEQR7VaLBwrp0AVdMTbhvUjt2rF6nF4hmIQpsw3EjktAqR6K2SwIrsRg9jrB0LLPLUqR8+POynjvENQk2sTVysDkM1Q9ibz30LxrePzD/AJuVUMPLiE5mgh5sCKUV82STihd1oSeKzAKqybVUEJLDjdsLBCqMsowTgfwdMeN+KyhI3E0A5QluDLQvy8gAGyouyaNBc+4SpirBK/sGBUmCRJdzIs25YBZOKiPspbpIZpOoqBg1nv6aU8S3rK6zr+Y8zyeTcs10kNyBYVjPr66N4r43Krzt+ZSVfLYikYlewFgKVAyvUT3IGqzxndyhhMu55AxcxStZtaJqj0ZPesFfca6aKam1MX9iXUkr7kH5LJ5waXiyRl1u6L9xfK1soaNYHrquLoS4HmlP1DfInIFDN+mK++mJd+/myMJnKP5YJo9sMQemg+CAPr20qZx1B5W8s+YUZBWVAOfeqF/f6a6aUzJ1K/kM+1qMCSKVowqNGC3UeVkgV6m8+1AaO/hz8ZT+WRl4oep2Kj9wFlgxamJNfz30uJAqhZDuGpVZGVQTQYhukkg2T69uJ0WaC8GLcSRGFSOs46+RLkLxV8FaN0D9tKXfyLAjN4bKTYO3ogEUnawMY9u38a1pyLYSMoMZRFIFKXyMZB9zd59db0byMJRXgnHEJ4xtGdpW8mJ3KqAtnIJ444sD/hs/T+da8R8K6XbyGYl1U+XIRWLBCgGgBjB9fTSf5zbCWV6kHN1oCQKKFG/fuuf4qrFxm8V20Ydk/MKXkslZOBBHqBRJFYv60PXUpVKIvhqS3SWXiEYgWSRU3ERaQqCgVTfEkccciKP2xWpqVE7O0+4SPnH0lWyGSyC5azyphgGtI7vx6FRyWedSXYjjxpe5C2TbGj39/XGmF8Zh89mO9bgWH6fFmrGR5h9wWAPcZ1EVR86aMvxKeN/kstpKsQjmed+u1NBsgih18vQ1/b2Ic2/i7xLxO8j5OqyANGQ3oCSx7pQOTZzg1jVTsPFomljkl3cbAEsUdboUQoBPSWFVec2TqOy+JKZjLPtW5KaJUMQKpVHoKPfuK1k9m3xXp7FeJZ3+TpV3fF2TzNqZbVgeFPlrHWSBg2Qf9RluKTcFW/8A4/I+YHoD3AUMb9QaI+n+fOt8QA27SbJ5CoIYyWxIqkwQEHqGJxQwdEk8cVmD8tqzgsvLzQ3FSDZAuvbFWSPbWL2byKVVOY9sTPzsbaJlMZV/JZiFpyFUtZsEHlgL7HSksq1DJ+WlIEjEhZSfq3PitccZHKj27Y0j4P49tIFQiNlZ+XJDIzC/VmGEo3YsX7UdZF8R7WJV8pCQHFr5gF8gSQI6PJBfE8q/oDrXwOcE/wBZ6k+JRiyc2+V9wUXbSFpNs3YksAe2Clc6qj6MaOb0xsIhFFF5Wzbl5hPF5DJIoKMObYVQvobNDB79gDa/qREbOUhxIChflwGOXJOAHE8hxtiaUeoAJPCvAPKiULtAsglQqrzEsassSqgCh6BuWGzVDRU6Uo/vXUMZm+WgpDs1aIGHZxI6PGxUyiTkST1Cn4CrPt3Gnp9yZJtyoXZoL8y2ZX5kceXLrpaonkQPTvVlaTwi23I/KRFpHDC5W6j5mRWAK5X/ABnl31YTxsZXEm32qyyJRZiGZiFrgQGoAqPms9tOqpTemt/oVLV9dCJ3BaQ2+2Dh1KcBZN3+4A5FKLBIPbvVrPMWWcGdIpFlD/8AT4Dga6nJjDlgLArFAA6PGkwZAU2kcgCcWWQFzxIQLmqUCyDfpqe9mLRSK77cSftYIrMxBwC5OVFn0/nOM8JvszRTAvvfEIyNxHLuJIWiIZaSgFNE2CtsbJo97FahvZ289ldJAzIpiJsAhgy9uTDIbJruoOp7/wAR80vCdzCHRQ5arUnpB5H9pA+p/wBNITb7zHSJtw3SkfEoCwdlkBpbALKQ3EZBsDGdXTTf40E2A8It1Ufl3WRuYDuWSxQwzcboAUK9T3wazcRII0jO2Uy+XIrHkers2XAtmNYJIPftoHhG6jL8VMvm+cVW2AxwIpgxqlI5EkA2azgaHHs7VUaIeY3mjny42uMMVUi+4H8/TW7X+WP9114GacoZO8dqKQojRiMFfMC5rjjNDsBZ9T66s9jzZ0nhGz5h5OR5DkO1tz5USwJGBgY+uqOeHkSyQwqRwuMvwvDVYNA+1mrJ+mrfebg8wybeB5BIxYeYo4NgiSi/G2Ga/wC2zk6VawhX6jm7QzFIwWEwRbYPzYtbWKH+Fy9ZDHAoC6ojW4pGTyDtoNuWSw3FgfLF9wxfiVI71egTgELLHtkklSYjiJ+RWrp7DBfutH66D+XiQRuNtG0qyE5nJKEEdQCkJdi6N0QL74ySv86jd3BZRSSHj5MO0LNGyyurJ0ks3NeReyD36RVsfbU95veRiK/lraJka6FdLKyqbLMDgYHYk+2s244ssse2QzM8iPxcsQpNkkXx6hX2s/fSsMQ5bVo9qnSjhqlZ/KocaJ5hCCD3o/c99RhM9tdQ4X7C253EiGWXltCjwglOKLyJUMAVrkV5AC2OQNIbieRCs4kiZWiyoChbKgFPsD/Ye1DbDrEghi4NCyyESm1Uhl4m5KJJHcDFj20OMcGhmCIAyMCpcngpLCsk8ifQgfuGumlJWr5ETdoUk3vlM5Mq/qqncCxfc12pbcXX+WshYRO0RnoF2AoC7NKLHGqPHPY4A0OPerGGao+DQrQu6KkUtE1YruD6j31uKUI5Vmj4cg/ILyKkoc0bFk0L+mtoJk3+b/SCNPJ5bBgDWLXIv3C5GD3a9ZFNGfLsSTQkMltVchRJ4gkgrYOe4Y+963sn8sqHkVoxIQSiDoDX6kWrMVB98VpbabkhFJeSSJZQHABUUcccNyyPp9M6cZX6cRTdsZ2aMyAxKoTIUNJRwayD9tZqmabiWCBuIY1yVSas9yRrNXu2+ZKrWQqh7kqbLdu39PbXZbXc+DLBF5kW484x09M4USBM1k4ZrIwaIW8Xri+ar6G/b2+/+2sG5IItm/gnVnIeiN4n4GHdzHIbZig4ycMl6UIWpaUxi/8AEOkKOyku88FacEJMISsnL/qf9TmPKoXYAUuQMiuAYXeq74d+DW3O1k3X5pY0iL8gVLHikfmMavvkAKavuNXT/hkyQux3sfNXbP7PLQuJCPUuioXK+nEr3o6CQTeIeC2AIZCojZQV5BiW80gkMSDIg8lQ91chIoRiofmvB1aIiMsOT8uXmFeBifhxQsTQk4GyeWGvFaaH4YFpJfK3kZjRiqF1N2JpISGo4opfKqIuqrUF/DJyR/zkBapMU3eJuDL8wBAa7YkUK78hpOR4Et7P4KyTMsTCVlk8tSJeC2jBBQbA5lW/7axigN14KSKi3AJUk2zmmIFL8/ocWbBCm8kaU8P+ApZVjZ5UjLggoQxKESeVWDRINs/+BOo2ND8d+C220PnidJSGW0UMCOVjGSDVZ+5PpmcR4DXim68JKP5MUscnkuqUJQPMFeWSOXVebLX2JN2oHGgAZHMdXpj6d9RaUp1dff1P++TqPnfu5MKIOBdZ7/X+ulxKWB6U20LSGVWnUGTKgkYwSOWWdSSO3vpDcIrCVlTcngxPEsUvJB4FQWOGGcX7nUZfHFUNIrzEyFVIs4u6s2COWTge2RjS+2VGaaX8xPyQBuCrSooPL/qFs0CTjOT651xU0tYs9FtFr41tkBjAhlVxDJLwR+NNyTp6Qc49KFDudLzoss8AO2kTjGAHPRQKkW5qz37D1vSk8kRlkcybnmkfLoAIwoYnkx+YcbqjlvXsInfiaWFmTdM/Em+XVd925GlFHvoVLSXR58xSpIL4SW6G2xU+WQi+aQGFk9XuTZonsCB6astxtlnlkE0KI4Wixk5UePbgjdsepAFki7vVPHs/MHF4dxyRW4SFj+oAbyeJ5WRSgemrKXi8zXAI+EYUM5Zax2ofNeOr31Vc38hTdwT8zm3lTNCD5QXlH1Hld8R6UAw72cDVfuN1wKI0toI8MEokimsclAoUcDH11vFRwALEOB4hhy42AR2azyJr17/TS+/3TIFjeU1wsuvVhQKC4GAQO3t9dOmnG/cHhfwQ2kriQI5meVZumqUKc2pBJWuWb74Fd9T2sJvrFMGkyxs1x9KxkrQ+rE57aXhV5NwUPms5kUDlgDuaJvjnF3Z7Vrc6uocSIA5dxyYjAoeo9Dxx9TrZrGCE8L9w8aK1kCEeWiVdi6JqjyPrj7/bNssjTsTGm2Mol5ZKChxvzLJHVYqsn19CBTxRNLEwMaWqKFFfNn5QffN505u43Ktzh2yyclJZyqkiqHzHipQccHvZo+hyrSkeMX2GZgSHCx7YyiayQGN2CbtioD8q7D66zc7RCGCx7ZpzIXJZ2OSb5huQAbuSKOoSTs0cyGHbTS8gWHPkXsnqu6sAKKuvX6aFNC3BgdrGZ3cWBKC1EHNKen5c0byD7VCvH34FuL+CwhhJkRkii84Ss7jm5A6gwIHLjbGr6e+tR+HkyQFIYg8bOzAzN0mwbUk0SQb4kACq7dgvyJLnbXMrigJBYxg8VsMfcE4rtpLxLbuVV02zPIJDgOSRQFEDNKQtfcfUWkp53+eAqsMb/RPZrckbxxQhozJY5+l0xGSGwxwLrH30gsQYQSoqJwZhwzijnqJAYmwar6as9xsOtZRtgHWT5bNnsTSC+nJBxdLfYXpLxGNglRRNZkJKk/WsAjCmiR9B31rS5eF8dSWlfwV1hSXXhx6kaPPqbrJIIIIN4yPTUmpVEgkXqQclKYte69qofW+5++oJtgpMiIKRySHOD9eJAATvQ7/TURAeCSqIgAzBkJ7YOMmjyX0HvrchdAku5VGkZJGZCQxUAi1tbzYq+2M0b0lLuADJ5TSnuxo/Koax9TggE/XTL7Ygh1eFVKZDcReMqFo/Q1XYi9Jtuermshto6YVeapuwrji/tq6UiKmxfeNC7syrIobPEUQL7gfS9a1p5FObY9s39Nb1ssMzJwKQHvo2zW+V+lf66zWazq4GSN7ZATkA49dYZWS+BK8+huJrkpyVNd1NDBxjWazU8xvgbWUoA6Eq65VlNEEHBBGQRoDZsnJ4g2f/AE6zWaaEwm5QUMD5B/bU50CsaAHy9vr31ms0U8gYSE0xr/Gf7aPsmJbJvqX++s1moqKR6q2fEEU5Xk2PTCGsfTVbLunYx27G2S7Jz+rX9sazWa8mnt/T1+Yj49u3G+Yc2q/8R/xDQfincv5o6m7D1PtrNZrp2aU09DKrgzl/FPEZSsZMj2OdHkccT01nFentq08TOFPqYwSfr5Umfv8AXWazXdUkkvuYUt+IM+3UbbZMFUMUazQs+vf76aXOxW88UAW/QcRgew1rWa5qv6/2zSjhehzu/wBy3mxjk1F1xZrso0WPImJyfOcWfpVazWa62v8AFHPU/wDIZmjAiNAC4gTQ+l/3zpaKMENYB6LyPX31ms1FPBlVf7IsfEEBlewMhb+vSTn+c6WniH5ploVUWKx/0F9NZrNZ0PH7dgqv1CfEHRMnHpsQXWO60e3uNC+K3KPuAhKgOK44rA7V9z/nrNZp7P8A49OwbT/leYbxhAs8gUBQChxjNLn+p/z0v4njc7kDAEjAD2ADUPtrNZp0cunYVTv8irqBagUCyWPT5h6a06DmwoUJxQ9B1Af2xrNZrVEMlBEPMTA/6nt/3DSviKBZBQAx6Y9Tres0qeJb4FedZrNZroMj/9k="/>
          <p:cNvSpPr>
            <a:spLocks noChangeAspect="1" noChangeArrowheads="1"/>
          </p:cNvSpPr>
          <p:nvPr/>
        </p:nvSpPr>
        <p:spPr bwMode="auto">
          <a:xfrm>
            <a:off x="68263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jpeg;base64,/9j/4AAQSkZJRgABAQAAAQABAAD/2wCEAAkGBhQSERQTExQWFRUWGSAYGRgYGB0eIBwfHxsiGh0dIB4iICYiHh4jHxwbIC8gJScqLSwsGCMxNTIqNScsLCkBCQoKDgwOGg8PGiwlHyQsLCwsLCwsLCwsLCwsMi8sLCwsLCwvLCwsLCwsLCwsLCwsLCw0LCwsLCwsLCwsLCwsLP/AABEIAMIBAwMBIgACEQEDEQH/xAAbAAACAgMBAAAAAAAAAAAAAAADBAIFAAEGB//EAEEQAAICAQMCBAQFAgQFAgUFAAECAxEhAAQSIjEFE0FRBjJhcQcUI0KBobFSkcHRFSQzYvBy8RYXJUPhCCY0gtL/xAAZAQADAQEBAAAAAAAAAAAAAAAAAQIDBAX/xAAwEQACAQIDBgUFAAIDAAAAAAAAAREC8CFRYQMTMUFx0RIUoeHxBIGRscEiMkJykv/aAAwDAQACEQMRAD8A5yHxCMyMH8swq/QBDTcqySMrYBOCSTZOh7WcBoxI+3ZGLBVWHkgF541SqQaJycn6ga5ISuCRz4qrXjvdVde/YfxqH5pjXOW8GvUj/MUDrj3Wp3rbaHW7Ge3hVztmXiWjoSAYs2ONDBsUCaLd/TTg5lS6xLzWNmASQZB7j1N0QFBv7HXCLu2oBpAw40AbPH6DNAe41KJ2ZlUlbNKpDkd2+hvudN7LEN/od4WIjdnE3NogHSSMscgKbfkprkewH+XpkcIbjyMBhWLCBihQMpOEZyTkHvn11TfF/wAH7jwyRFmlt5ULXDK5wpCm7VSTZv17nXQ+CfhD4huIYtyu6i4TRK6q8kt0y3R6TXfsMajcMfmFkL+ZIERQGWPyWIKurjqBABtO3Je1+vtjT+6gZmkLNGjGREP6CkuMiiUtiwKrWRXt21U/C34fb7fSTxxzCOKCRopH8yQLzUmwqg9XobPHDD1xqU/wL4gPEP8Ah67h3lK+dyE8gQRkkcmvIz3ABywydJ/T1cUPzNORbwSwNLahFDTHnbSxlhGtVWLolhwqqv21KTZN5bCMsOUit07hgaAq16elckd89/bVV8afBe88MEcsm6EiyOVBRpAQxUsbHsQDm/41U/DHhG68Un/LwzAMqmU+a8nGlZAewJu3Hp6HUeXqnBj8xS1MHYwRSGewdxwdWthOCFvkqggZsHNhmOtLtZBBl9yxCCmMqh75EFSQ/FiFN9TEdtc38Nfh7ut9udxGpiCwO8ckzMxHIMykD1YmiaxQbNXmv+Nfhmbw+c7aZklBjWQEOQpBYgXy7NaHAsYGdHlnn6e4vMLI7XbrMRDGTMYuNl/OGcmg7LHxHE2QBJX1N6lHt2WHggZqFAruRXLmponiB6N25YLVd65P4O+D9z4izDbPCn5cKx5u+OfIAIVDf4Dfb0038Ofh9vd3JuoIniT8q/lOWeRQW5H5CATXRy7DDKfsvLPlfqHmUX3jOykJlL+cppQvlT8bzmr4gmv3G/TGm3aZJ+TrbNK3ANuegDgoBC0C1nkMLZLXi8cL4Z8Nbvd7yTZxsJJEYq5Z3CoIn4lickLyGMXZGO+rz4v/AAz32yiG5aUbhEILMjSBo8cQ1EklRgWDi8igSBfS1RfcH9Sp4FzsIyWj5MHmaP8A6fnhlNP0njxuuPA+g97rUI4iGjBkfzApFK8bUFlUKQpyMBey1g/S6v4f/DPe7jbwblNxBGsgJTlLIGHJjgdJAJN4BPfVY3wLvvz6eHyyKs8isyuzsUZKLGmAujxIIK3jI0eVqzH5lHV7ncBIqZldl3AtnhtWYuOIAVhyYAKQR6rf01tIeLsrJCNwZJFUgOKtR1ZUDkfoSBy751zvxd+H298O253D7iLj5ij9OWUEM2OXZQMevetU3wx4buN7uRt9vOUZ7fkZpACALb5bOftnU+VfCQ8wuMF/suQiNU0jK3JoZC3/ANwccZBexX0qtWu12oikjTlTktGWWDJrkVAezVArdDsD2vFX41+FPiMMDyCZJ1iU81ildnABDHDKLruVBvA7nQ/hb8N99vdrHudvuY0ikLUrSzKTxYoxIUEZKn3sHOtKvpqnzF5mmOBYSoWpXTcyR+SCzTOqJiwD6cXv3zWk5NwyP0jbRgqrADrcDAs8Qfl5MvmFuNn2Oh+F/hXvZ55o0ngDbR/LYtJKRbIG6OnA4kA4Htpzc/gx4hGUJ3UILERjg8g72RfRfGh2zpr6doXmUJFJVvidy6q4J4JTBWAHHkSLJzfFWIPqNRTw9+MfRuHjLP5iSSBaFXZX0UYIJN2M+oNsfwQ8TskbuKz6+fP/AP41U+CfhHvd7Au4jm26ozvSu8t2jtGThSO6kivQ6tbCoH9SmVBiQR82jqJgwBM3UKY+nYEk1649e51EbVODMVZkKqwJnviQ1kXgElbsAH0094F+GO7n3e62ySwK+0ID2zhTzBI4niT6G7A0v8Vfh3vthD57tDLC3SXhdmAs0OVqDROLFi/vrXdvMnf0vkISbJf8BXkwZGEwJqsqbxQxZo0T31GDYOJkVeZdQf3rWCc8jXTZFe/2rXPE9PdSMV3/APetbqiKNHOQSPr73qoccSd4si4j2WRayCRgbJcAXZ+Y0Tf27+vroUKljfABlC8uv5qa/wD+xI7+lXqqLkY9aNnkf99QD9gKBH17/wCWrhk+NZDW7dDI5WIAFiQOXbPb7DsNa0mWJ/8ADrWtEyPGiylHWR0UDf8AfPf66CvpfCrI7H+w9fvo070f2CwDf9h3+n9NQaQFhbR0D7V/T/XWCEQAriG4VZo5x/A/30xsV/VjsJh1qj26x6aj+YUEZQj0GPXF/TW9rJUilgtK3IZ9iDYF+teunIz1P/8AUOf+Z2mCT5L9j/3DXQeJ+H7GbwHwxfEJ5IIuERVkFkuIDg9D448j2HYZ1TfFP4l+E73qn2O5kkRSsbMEHG8+k3vWktl+KXhcnh+02e82u4m8hEGOAXmicCR+qpqi3f37asyA/g/8UbbyJvC92eKbwkqwPEW6CIxkj5SQq8T6mx7WeF2+HvGEO5czbdofKjkJ6lhL8gOPvGy5Vf2tgdl1W/DPxv4RGZl3GzZo/wAw0+3PFS0akKBGRzsAcAfmYGzfay14h+KO13XiBn3UAk2ZgO3EJKlxbrJ5h9OVqBQbAFg33UlBvxQ+EBCq7zazNJtNzMJSoYsFkcMQ65oo/Ii+4NDII4j/AAIYnxR7u/y0noB/9yL27+ug/Hf4gwbnaw7LZQmHaxsrdRVboWqqATQBPIkmyVH1uo/Dj4sTw3ePuJo5XQxNGBHRNs6MDTMoroPY+o1MrxDh+GDrfgf4tgh3viWw3TBYt1uJqaytMztGylgQQGXjTDsQc5GuX/ET4Qfw6dImk82Ix1A0ncIr2Yz9VLX00DzwB2DHw78Z+GiTcrv9oZln3Uk8TUjMnmEdDDkKBAW6YgnBFCyr8f8A4hJ4pOjoPLihRlRHrkeVFmNGh8oHEE4Xvmg6uAlxO7/Bzw2WLw3dbhEDNKwMQVlHMR2PVunq5DqI7exvXb7Hwh9vuJnRbXc7wSMQVFR/lgpJs5/VUihZ6rqrOvDPC/jnbw+DbrYgP5u5ctzATy1B4KRXLl8qH9vc+l4ut9+LSTS+FkrJezPKcAJ1vwCEx9fYfqHqI7jTThCacnoPwd8LzbbfeLylKWdlaFuSG7MrtgG16nX5gP6arfw0+Ft3FsN9t95GR5wPFWkjfkXjKvlXYCzRJNWTeuQ2P4oxxeLbjfxRytt9yqiSJuAboVVDAhitimxyyHPb0Y+IPxD2a7GbaeGbN4fzAIkLBUFOOLUAzEsV6R2Cg/StEoIZ3Xh/wO0/g2z2W5ZomQoz8SpNoxagwas/4gTX9pb3abqbx3azflim226SJ5pkiti6HPAOX42FAxeSSBrzv/5kInhu02sMcgn20sb8rQIeDliLDFqI6T0+pGt7v8RdifGIfE44ZAFQrMD5PItwZEZako4bieRGFWr0eJChlx+LX4cIDLv4WdpHYtOC8YCIEyyigxyqirbuca5z8HT/APV4MEDypO9H9lZ/rqfxn8X+FbxZJIdpIm7kZT50nA9mHLCytkoCB0+vp31RfAfxTFsd7HupOuNFdeMfHl1Ch8zKPr31D/2LX+p7R5KRf8Yk2D/mN45uSFm4hGCEKAKzizf7qqxWOc+FdntZfhWNN5K0O2LtydO4/wCaJX9rd2ofL6+mq+b8X9hB+an2e2lXdboAs8zpxJFhTQkbC2TxAF9iR3Ff8LfiH4fD4XH4bvNvLOoLFgpj4tcplWiZVbFj0GRrSURBzXw5sox4tthES0Sb1BExC9UYl6G7DJADHAyew7C8/HCEHxY2pP6MY9K/dqmbxjax+Jx7rbwvFtYpY2WIgcxw4s1dZW2YN+6s9xrPxE+KofEN2d1ErKhjRQJK5Wpaz0swrqHrrOcGacztfiWP/wDaeyFDvFg/dtWPw/s9rJ8LxJvpWg25d+ToMgjdvxHysK5UOx1w/jf4gbeTwbb+HBZBJEY+UhCcCBZx1Fsg4tdWvwz+Ifh8fhcfh282004RnLBAnEnzmkFfqK2OQ9Kseo1ckRgW34DpGu68UWFuUSlBG1ZZA8vFiKGStHsO/YdtA+PUj8M8Cg8NjLzjc9QnIpaEizGgCcsSoC+xJvGa34R/EfZbHe76SLbTrt51iEUahCycFIblcmLYkjJ/jVTvfjeLceCQ7GZJfzO3popVCFAFJCgnmD/02KfKcgHNac4BDk4hKonBsdq9R/p/vobAAjK1feu11/8AnXV/HHjOwm/LnY7U7fghWa1UcieJXIY8uNNbnJ565cg0ff7Csev+R1JYNl7LY7H0/vrA3Yg1gVQ9b+2iSNWPqD2F5xX31AuLrNAkX7e39tMAaqD3aj7EazUyjNkE5+o1mgR6/utkgKBY4VZ4ypLMWKjGOfICiMWF9cVWlI9gDNwRdokSyIX6eJLcWBFXbEXYuhR+taKZFuOKP8rxePk5NqvEuGcKb5OCOR/kE0ManvJEO4EZfbCpo7uRkslKHSDZYXgE598Y8pN8Op6OHERtVaPzRtinnMAOSCycEkACj2sE3j11r8tTsjbSLy+UrIRIMtVcjTchfAAL9ux7MTbPzZIyRtPJWVxZUlrv5qXF0oNFh399IQ7dCxUjbnMjpxlIYtxAJJU2b44W/wBwOKGqV3JRqDwONmgWaDcRPnh5YW2N4DlgenvRNDt9NS8IlineIjdyIxvjyBfzac4q+IoUtDuM50xtfCifIR0eOTJPlSJyJvkOZNk/YDFAA1prYRySNA/nbuIeWOh0vlxLkmiwCniB6egI0VV4PG8eoRiHXeqVjCbnbkB+BLIBdUQoCiyxyK9f4zg2sY5s0m0KNBxI4+UQCADxI6uFjF5+uNQhnYLt1XcSBbY9G3Xi9EFRjpSh6k3/ANxOsi3EdTGKSJh5SKQNuccqI5siC1J9LvP01j0vHoWDHh1cj+VDxSbccTCSQh5HoLMSb+oyfrjRF8JDjcLJHMjLlSGLAHlkigtmr6SPT66N/wANRFiDJD5YgPUsjAjm3ZBI5skj5zkX9dWB2IH5glZEWuKHmtWCLIogkn/u9v8ANOvK/USKXcTIAiPunjKsjgvD+0rheIY5erHLIoivax/NiSR0/NcSkq0hiK0CShX5SzEsaHYenbUfEzJxRRPuIwSqg+UtElbGFv0zk4tQPq1t97zlmSF3Tgy2o2/clgCS+edn7VRvHZPhN/oBA75ZIWYbtx5bUWELirFDo4Wc36EUPTJ09Qd+LPMwV1IHk0OoX0nAOSuT2og6nHvJWEoEsyqjgdMDIQOsUtA88hc5GPrWlNx4k6zJHx3zBjHUgTpsrZDL6BgRZI6fpnUpS4V+gNpYje02qScGVdy/FJVJYcbK4skniCfQKM99I7vwINFyG1kaRtuqFXl4k04+YjqMhw3LsaNkatF3HWvIsJA70rzZYEmgBQBFjAx3Ge+g+HIGihZxEHZHsGUydNlsMKDDP+LArUqprG+YRmRbwsdV7eMMFibg7CQ9NCqDDiUY5PVejeNxktIYm2yNxVrdeRBVhZJ7BQCKIFgj17aBHs42Qun5bzH2xAdUZlKgjFGwyfTJJ99E3EpdIhHMFY7bkJY9vYYiipXlZ4nNJVnGRWSXKd/0QVyB1CdUEcgDqI6GVBquHIkuSRXfH8g3e3JL8pJAI5AwVYqpbvtVtnBJ9Lqj2P5rtGzk7uwsTUsSAt3shc5OCQxBWvTOi7zau8k4dZghRCCJAAPcVgc675OpxTKTQhu5gsqytaRrIU8poQb5AcaP7bBIu/Wj7antgrMC6k8rTj5AHUrdOe2MfQ0c6Bu5HkRnk85IlijdSkyDILArkgczQu7GBqHiMxWV5pWCIfLkjvcjOMqBxpV9WIBsg6tLCLvEArQKH82RVdXAdP0uJUrkmx6Een1/ySjWNP1Qqs5pwpZweDCjyUhq4ADp7XeFwdM+IbpI63Dshkjk5L+u3Hy2qiw44AFUKyCMg51JuUJXmwZ2crx841xb5Hoi17/KPoc1o5SNZC8W1RD5YxLISrnm5AK3xo1hmHsRf1vSMvF4pUiMVgCRzzJ6xQYDAGKUtk/NRGM2USyHHZ2HWBMDRXDAHvyqxmq++gxgLI8KO5LPzI81LAwGC4sDsSSf29/TVphAjM0RAVEiEcRWQ8jJXFiFkF4HFe1gEX7ayQJwVmKcY5GVQS2Rk2xZrLMpLAVg/a9M7Z2a4wxMcbFJH81ASpshjQFKhFAE3nN41BI5HhlBd2ThQYSR8rU98KFHIFQDZPSPW7ubkEV7bIcWlkVDxXiE8sk9+UZFmye99vUV7Vcp4ssrcXaWPki+W1h0JDUAMDiG7m8ir7C+n5zoXKyBOFgpKoJZGAzdAkgUTkdvfVXv5nRF3LhvMDq8YWbDA5KnBoI1giheRrbZ1N8b0JqWAA7YcOCpZr5lir9F+JOG+ZhYyAa7eml59sSWAChUYRPIEGSp6G/9INHHevTTO63BhZZiqLJIWHmFmZfLcBg1X2F0B6ACu2luIj/RIRX4kvTuQWXIx6EqFzn+O+tqZv1IcczRadyWhjRYySQOKGs5zn916zSn/GQtLhaAsAgC6smqxZs/zrNXFXJIjA7U7piUUHa5hIZuIUUxs8e54kUTk5Hpo80duqltrwVkNugrmygAgdyR1cbP86FPuDHGvGSERRw3IUhPA8XAAWiWqsZPevfQNpv45DxjfbmO4VaoGGSrXQ9R8vAE9rv3PFHNF6EOY7M+24NM7BGVFYftDeWpFtQU9VGznsAFN1IKZJRtHrzCgtbIJAwAQRyFDU5WVBfLacPPbBideIrF8K/UICk+9j01uNFk80L+UaItIUUxk3IFGGAAAJ7GyTVYyCLWYDm3h8ySDzNqpkQEApOgCHLG6LNZJ9PbvXY3hqs86SvHvYysAIS6QgWMlhl/Wvt/Go4qeNZTtAUSlyw4hAQCoBFjq4gXi7s9tF8HhTzWJREl8kUqzrgUBXFSxvPzk+us6ng+l8yoI7UKFhP/ANRoRuRdmwORPmFum6GBQuvrmy3PigjilcfmiMLlS3EelAg5x/vWq6OLkEAicukR5RjdKSSAxAbBYlsZIA+X21bNBL5UvlrOrcuwmQnvjgSGxeOqtY1xPusylqJeL76JGkLTLXlCkeFiwFplmGeNmiMC2AvW97uYgu4WVoGB4rWR3NDmRfHkQR27nR96/GVyXm4dKU6l1DF1o27ZHKhQBokeg0om7RYdyDLG1vxB8kjPLBkKIA1jN9s2foJKE75aBiTnYokCkcSvl8I4tyqhl8sijyB5Kv0HV3xVad2+6lZ5hJFJGDKvD9cANTgEqCBxB+Y0DdfXNZv0idU887aQ8048maP9oGALOL6R6gi++iSkRzSu67dTJMgtpZGJCvxYlAenBsAVZq9NpVcsfjUngT3e6SSOVp+EVMCA26GADxtSMx2DnAN61v0VlAlTbmIRIwZp5CaDIzMc2VGeuhyKgEi9LgsIZ/M/IkF1dAobNMfnoYPzVmvvWSjdIxZi2zZDAvL9IluPJWa6tinsDiyv2NJRwvgN4odhmjZkDrCrHcPxIjdrYr0ksbVXK8WyTjQvD528mC3hjYiQAww4yCelioCdZBOMkkfXUIfEQL/WiSI7mxwh5UKqmpeEcjUSC2aA763L4zHGIXO4Pl+aYrWHBZqPEMVWjRB5KK759pdLyv8AAYBPC96SihpnLmKQKwjrsxIPI9dqRVUAb+2pQ79/JgDnduWikWwoW2AGWQEsGuqBPvY0DZeIAJt/1tzOshZeQQjkWoDqBBCrY+hr1zqLDisKpFvZE5OpFlfmUWWGXbjYok1YPqANNrHhePQQyhLwESQbjgIcea63YY/NY4o5z3J6SPtqcMg6JCiGFtvxppQ3HqwpPMoSfcD6XjVT4L4a6pH/AMsRGiSCppw0lsO5XiqgmzRBsD27aaiQxmGVF2sYWJlPJr8sAi+tjTA4uqPbv30qkk2lfqCxFEkBiQeXtfJaKRTH5lhCpsL1MbF3lVxx9tIQyqVikcbOWJoHRlVXwEYuEUdTOoK8u2Kbtpvw5ZHTzFO0J4TJKD1WGArIBJD2vI4FL2OKzataQu0+2BHmDisJIJKleK9mHSTffWsxN5h4RkTR8ZmBhlWaFCEER/bgBwqk8FyvUOwrQNzuCYHJbayEpDIoKtxVlJRuwNL0kJdG8emjeE+I2vISQOxiPJUjwACRVKthQeJybBNfdfabpmi83zYCXgZDH5Ni1e7VQtlBgkMO7alKH+L4aDDbjxFYlVucYZ3BEnAgqH+eyOnlyBq6vifvpfdxqkYjk/L8wWhLGM8UjPbOByo2VvIIz2OpbnxnhE0qyw0yKSGiJ4sHYFiAKUZ7GiC3vqe8nMazj8wklmOVQUJKEju1DjRHbt20JNX7alCU7CWRoo/IWV4gSeum4gWtYABYDN4I7HW5x+szRiFVtZyWRwsgUBZDywooM5Hf3vGmYt5TwxDdKyu7LaIeVE2BdkGrJOD83pWgTbzkscCsCrclaTgxwCTRv0Joe39tWpm+2gQhPbpGRKqCFVgl8zg7SZUkozkt26bBAFAnQhGhAZ1h8tTJCIyHLAG5BV3ZLCzgWAfTu3uN40zmMbhBG0PO1FkkAZNj5SAfXv66TTcI0gveMCgje+HHlRCjBJsNa19/W9aKbnsQ4VorisfkmT9F7jKeWBIeDI1pjJoKeq+3KuxGoSOGSJxIX80K7MIrMZXocDGBfEAnvWn4ZlV2Yzv5iNQRUq1kBABUgktYz9CNLCRfKEiSSmRi8QBHfHOxgYwCfqBrdO7RHhi/cTjlEVpy5UTkL3sk+311mnYNujKrBnFgGr9az3o99b1XjXMXgd/JfT7tZVYmbdpEsQ6uIHLronPSbwAFXsfY6Eu9QyQsz7kJzjVfkZSaYmyzYJAa+Ixis6F4gkpnLct2I1iQcgpJLl+4BbiGBqwLpUOryGU+ZGzPuShZApJF9KWzE8geq88FxYr6cjilX2HxKoQxjrMm4YfmGoND5oF2eNPkY/dntV5rVi/iMas7iRuAZ1A8sghgosFqomv5r+kBMeXJjuz5krCMkBjgg4DFiENgXxFV6adllZWkppwWLBOa81HULxy6sCh29fredWN+xaE33ISQKJIhcbleSMSbHMEErxI7kkN2Jqs6NsSSzs7bWjGp5BGahQAyaXjVBaHtk6r5N3Gd8C8jdETDqRCpx9WcL7kVZodqxaLEro4fyHYBLpnANAd2UrYHf5exGNKrBLoOJBx7UyKqzJtl4xFaLYW7xxDjuGNmyM164ahjBh3BEMSvK1cY5TykxWOBPDtVA+9j3UbyulWj2/TG3lASYxyIteQuy2bbsc+2tQusglYR7WSbmOkPYJOepg4VaGcBvsfVOb+QCzq6ySMsU8ZqIEROADbKCQoVjfubHTelfF/EAqbo8dxll5AqjhQXpa5t1HAugQPr6sb1uTu6wqZCYwPKnotTZACWaAv+vazoBjNzyRjeo5cdPSOPUa4g9RsAXefatOmOL0/nUCO68QXiOTsVMo489tGwvihIHoWocr44P0XTO73icJW84SVKlr5KkoPNIUt2yRahjj/UW4mkVS6neBmkIYAKSKUEgcwSaFCwO5IB1OHcAO5M+54iUcldDSqSeKcmNmwPnyQRdgkaGsE7/QcyEZT8tO8c44yMCw/LLxU+xA4hgQKuji9YniUKg1uF4pAtqIFqgw5MOkKFY8enOaxnMRAE27N588gHb9MNXchSHa2Arv8A9ufXUpvFlJWQTTDjEp4eUCGyvIkkBRmsCuN6UTfsMf8AzgELyCVnj8zsI4yVPMijQ4kjtYB7e+ovuWjEbCXdsGn5EeWGwchMWwWv3V/I0vFu+f6qSbsDzK/6a9IBLAAv1FaoAqvf+da307s8Usb7sATG0WP5h83AtzB4VfVVVgZ1PhxvsA3t+aKr3u5C8nUCQDleBsAkrGO9Csj/ADTXw9+MIjilZVY8xPKna1BLYIr1ALC6OCauYiMaxuF3TsH5FT0iyDS8QOTJRq+3vpNNoAYmTagurOxLSf8AT6K5FRxWjgKps16jTV+uqEB8MijiBJi2yIY5EPLcchR4m+JITqs3xWx/OrHwragLt5Yk26hA3FAzNxvBIazyZr9Fui2c6qtpuDGq8NrAissikGcEhWoZZnGH9gLHHt2Aej8WKiMwpt4wqupXkAUOLoknke91mxrSuXw/fXVgiJ5SMjQ/lEC+avFlYMw4egCk335AjAGibVo3EDB4VZSQFWJO9ZEeOQYg55f+6r+JzHjwaG+ocvLcnt1BeCMzHvd1QB0IfFplCBtwhkAbEURYdJBpV4gnHImzgZo5093U1wvHQTaV9BnwfdoSiwuGYpIPKjjRQ1HrJoKABYsE2T76Y2E8jeU3OTzPKlDqsSBWFjOGAULfYElvTSngvibOnI7qVpEjJZRGK7t1kLQUADt9ND/6kMZO43BKo5IKMSyf+klaIH8Z9dKqnF9uugJ4X3NyyOYmKtKGWMiS4YjnzsMFwtGqFBrBs++jeKT35vBma4g7R8VIx1M3VVkei0dJjxFyglWfcBwgAVQSuZKBIurOEv8A7bxepybr9Yum4mNRhnjMZk9wX+alHYex7A6rwufb2BAv+JMY4nTzSvOMSfpqSPMQMVGbUnGQKAFXp1hJx4qGaPzeDUEDcbBIBvOATZo1ekd1ul8sENuVDSKGauIZlRT7irLGxdY+h0uSgEhijneP8wC9stCqbitnky9rsUcjVeGb+ATDQQqxhBSUIEkj8ygCFDMFuvQeg7VX00myk8OYkEXkDix43YfF+t1a1kYU62s8fnwM0TvCzyUpPIMSSrivULxsWBVA+uiN5atDwgk8giT5gT3sN01yWqBHb0HrqsU+F468QwZrxAOk8juGDFkZFDqtZs5o37kmyKNaT3CcCWc1N5w43JhVNqQKuguD2zZHtom73xEheTadDw2AQXxhkGR05AsH2OgTgqu55QAMw/8AVZBJBGa9Tj66ulNRf9FgwMTQRjhLXmLhusnI1vSs77iNmQMqgE48yP1z65zd/wA6zW3hnGfUmdPQ6GX4niLSM263QAZeAQDBK1Y5+2bIrPpVDTMvxVtPPD+ZP8zADqrjxUknPYmvTuD9deeKlEkhjZ7Bv7Vn6d9STDXT5B7HA/2Pr31D2FJzb6o7rb/FUCiAtvJw7HJCXQJXkCb5L2rH11M/EUMnmVvWjWQOvExuQtvYsn5gFtSV73foNcF5lFcP/kD/AK41vzG7sSMeq/5+50PYU3HYa21R6H/x+OIz8N5CSyAR84mCgigbb5gpHpQybzR1PY+ObbnKJdxtnY11+TZJyDyLA4AqqA9ca82kYgsCReKJX+l6Iz/MDw5e5v8AvjSf06jj+uw9/VJ3snxBBIW8xtliIKjMpcijiPh8oSzd9xXbT83xJtXWTk+0drUgdR5ce2SOKkdqrPe/TXmrGrHRyr/b+NR7gg8SbHr3/wBBpP6enNhv6jtvEPiLamZ5vL8yRmFuGOQO1IRVYzXcf0HJ4/tGWR/M3UTNJZVGIAHLCpWVUiuw9SL9NcYqiyQmbHY9/wDLUGkAVmpwVzkV3+/etWthTHMW/eh3J+JdtfmJPuoC0nUIye38gt9ewq69NEX4oiEhY7+YK0tsgRulbak8wNyyK6qv2r0BL+GW4fdyxbZiscaRyB9wSofzI0YhWC0xDll7UKFm+4Yvw33nHmJYiph88CpCeNXwFRHlLVWq3X9zy6uOweYd/I5N8Q7fyai38ncEMYnLKb+pFnvg+498ik+KYPOMq76fl0LxCu3bhyJJbipYhu3bl2xpH4c+B59xHttx5kbQSSKGXqD8BOkLkEoUBtxQL2R2Bo6a/wDlruZNxKsE8LoDaG3qjNJEqWIrD8oXBJAUVfLOhfTq47C8y7+R9/iDbgCQb6W/MLUFN0SRwLEnFULGTVir0mnj+2jzFNuTymthRF2Ta8uRbgBWQB273egT/h3MwEsEyyIIkkNmQcmbb/mGRf08DhZDSFR1KL5WBUfEnwpuNiV8w8wU584+ZQWGpWcqou1OAfT70vLpWuw/MMvV8X2qKh5zz25cqwwprsUOSl9h2/y1BPGtpGYzHAG4hxbuW4GqsKF49Xp617aa8W/CWYb0w7d4/LPmOhlkcUsbRowb9O7uVKIsG++NZP8AhRUcKwzxtPKY1KuW428Mkr9XA4Hlkg+oB9SAb3Czf5J8w9BNPiaCJVbbbeJGMb8gHa0vFeots59P40y/xPAgV4liUlCoCmRil97LEC+2PWu+qTxn4Hm2rQq7bflNIYkVHc9iFLElK4Wy+vLq+XBq8j/Ct1WZZHhSW4kgflLwLtuGgdWBj5klgADx45DWRZA/p6X8gvqGkAg+Kb4SA7WFgrABqLAZUZ7dXsuKPbTO6+MeQUpLskCow4jkoXuOkCMlgR9B7fdXwv8ADWZmiaeSGFJEJPEOzi4pZUF+WUN+UxYKzEAZolQRwfhhvnMY57dS49S44ngsnE1H1Eq6geXzW7F2K0vL0vkHmKiw2vxREOUn5uPMdcER1ySb5DgaWqz36j7DQ5/iuM0y7iIERsG4wuRbEdgOXT0iwxzkfXXG7nbPGWVw6tjDRlfsaYA0e4x21BrIJVjeB2/0vU7imfjsVv6jsJfilfL8xd0jNxUMPKbJLkkceJpeIHc4JP8AOt78UIPNKbrJj40sBPzAFjdAADsBf/45EyEZBckkDt2xnWmc0xHPvWf/AC9C2NNx2Df1X8nTv8Ri463c5XzFJ/SWwKAYXgfuOQDWO9aYHjqKreVPKU8+zyrkVuiFN38vrxBz699cW7ZB6+Pc5/8AD6a0CaXiCVOav++PtqtzTcAttVcnXDxmFXjVZNwYebM1vVgtVFl6qAAIF+uRk6DufF4aSnlaLg54mU2CewagMggUCaPrrlip+ahxr/F/5nUJcdwCK7XprZIN9UX53kJdfM4tH+X4qGlsgkWL6R1gk2R9a1EzQB53Z43OQg5EgnkKIse1i6xf11QOtM3y5oevb7e2sFLyyDZ712rWngWZG9eRZ7qZObdcTZ78mH9M1/nrWqhYvYkj6DWa0WBm6p5IaAAyONlu9/8Ag+miJiyoBJXveMk/X+uhxrQFKhPLvyv+bvRIwQfkXsbIP8ahgRUm04oSABdG6/31gB40A4vvRus/+fxqCw2VqO+37+2f8jrbbcAVUmfajWR2r/f30CJyE2wtqrv3/oNbodQzYOTxH/5vH11nLLIGcVWe47+w73oqymiORFNWV/8AL0hyR8rqIo+mSoP19v8AXW2iPUTfpR4g/wC5P9NbO4NsocWCMEV/XRBIaNFSQa9R6/bvqXIwTR9bcgORI7g5x9yNYi/OVqyRgNjufpjTDTNf7cNnPYVqAYlR0DuB7/W9EsBiTxTcl0Y7jcCgU/67nihq1GcKeIsA+g9ho+0l3LxTSrPuDFDwjkuZhSSMURAOVlCfQY99IqBytlAAs8ifcn+NWHgni6Q7fdQtt0lj3QUNcxWjGWZWHEZy11f7fbTTzE9Bb/i25/LwwB5lSPlIoQFcFg/mNTZAair/ALbwfXRdku6aYpE+5JZWPFZHX9OmlfPIWp6nPuT6k56jxD8WJ5lcPtoQJYTCw8wgC7s4rHVYUEEejZOq/ffH0ku9XdhVRliaBuErZDJItk0MqZOQWu6CyTnVTqI52HcTBQA24KSBUYBnp0ykakX1JgqinHcAdxpjxd90scabppmRgJgsr8jx4sqHNsBRYBSwrkcCzrrU/Fub9ImCIFI/L6ZWUcbXkQq1TERgKbPlkki+w5rxvxhd1DEXjPmJEkKu0pYCKNHH/aC7M4JNUAmKs6H1DiQ8VXewboJJLOZ0UgMJ5GaiORCHBI9+Psb7aHJtt6kUcxE6xhY3RjK5rlzWErTEgkK4BABXtixfUj8XZfPjnEMVIj2plZyeYRekkHywPKXCjiSWxZvSz/i1OGjkKqePlNw5uU/TMpPTXSG80f8ApMKHqoVQscjlln3LyRsWkd1lATn5jDzOYJW3xZcCxYJrOj+Lb3eNNNJJJOJFc+ZXOkZGLlcGgsbElQCQncH11Z+PfiFLunhk48Fhn8/ijEgtUYW8L1KI8MBf6jYGrQ/i3MsVGAMfPeZTya7d2kCtVMyqXIOQGQcDQJ0TqGJyk7btY0kaTcJFyYR2WUBiAX4gtgkSCyB1Bzk9Wl28VnUoUn3IMY4JxdxwUjKqb6VNZAxgaufHvi9t0siyQyMPMkkVTNIQkkqIoZPUiMxuyocATMOws8+YrNhH75zjH0rtnSmBk5XdupnlYil6jdAYCjN8QMDQzGxBrlZP+n9tSaLCkK/ftft7j2+ntrTR0F4o1E3Qzn6+tamSiSKQccj3v/z/AH1B2NCgxs/btqISiDwbtZzjt2++dbkhoClwBff7/T30CIshuyDxA7A+/wBffWjGB3FgL7ir/wB9SaFhy5ID6Dq/tedTMQUm1SiAO/8AufTTkBdoaJ6R6AdX/hGpeWATYUjA73ogsEghcmhnuNRApshRZGSS2c+n30SBBWFn5aJ9ie3+v00LzMC+xPcDRgTWWXuax2x/Q6h53So5d7yB9PS/41QjIEBUHqP2r/fWa3EWrHIj7D/fW9JtjJxxjH6Yu/e/rf21qGGr6SSQf7f210Hhvw7EWHIcmVyG4SLkV83zFVFmvfH10Rvh1ORAhYgqWJEwx3oHFWa7/X71m9opi/2arY1HOeSoZf02Jq7/ANxWtqFC0BIMD39+/wBNdf8A/D0QaJI9vuXtFYsspcAkGweMdCj799Rh+FoymI97lVYm1BHVRHHHaj3N1qd8uYbmo5oy/MvJxRF/TP8AXU+R7c66qyK/j+f9ddPJ8LwNzUSbhWJUKekgEkAngMkZGPT+7nh/wltnIXz5iTNwBMRHp8uA1m/3WBmvTUPa0L4HuajjuRs9aA8hWPv3+upqe1Fct/539dddD8I7VpCI90GP5gphDkBCeAFEs4Iux6D66f2nwNtX8hl3BYHzC3EXYUGgvTYI9b9iNQ9vQvgS2VR58otrPlkWxJvPav8APNaiI+laRSGbIDWK7k3da9A2/wADbYsD5poxM9N0OLNcuJWwBVsD6sO1ZGvwHAFhJF8pDYWbAC4L8nVc+nGrH1okPf0Buajk/h8hd5tmdQqLLEzscgKJQz36VQJI9QddMPDvC+O6ebcxmQ7gshiZ+Jid1bHQbIBdX6Tx4ivTk1t/w+iALSdEYiB5+fagkEnqIyPQED3OKowPwRtwiv5kSgxM+ZrAYMOx42yV3ahWNPzNHANxVIh494b4YkM528qvIsqfl1tz0ER8wLwSD5p5WflAFY5Ghj8ITaC3R5ZY4vNZSxdH82MStHa/NwMjcQBhKIINnS/B0JO0PnRhZLYjlZNNXGIceTWK9DROldp8Lbdg7CZSsbSWFuyAmDXlFuQayR7A+oo3v6RbmoufEfA/CFgnnik5KhaONxI+H8guFjXj+oS3GwxApm6ukAc58W+F7NIopdlLG8XAIVJct5hVmJFgYAAvC0WAoG6s4fguAxpJ5tloiTwyL6sCkviCF7/X31Da/B+2MUM7TFlaJrULRYgGwi8bqxdE9jqX9RRa6lLYVlp4gvg8+5ikknAMiVJwZypCwoqmToHlU4Zek0asnOF5934MYuACqo8gGZQTJw/My82rgCGMQQsavi6ijwA0ltvhjaMImErt5kJ4qFrkyg8jQU8UUgGifXudAm+H4G24lieTKi8AkHmVsgha5FSAKHr31e/pnh6E7ioB8UxbGNHXZszsdxQcO5CRiGJsAglgZGkAbJFEU1AnoN3tvBAUhWTobcJylDSF1XyXJXkRyMZcRhqoDzL6SuKfd/CKItou6kBkS6IDLzQNRWuWMg2MV/Oiy/CEQJMce5kUTcWAcCgcggBCWXNE9rv0BOlv6R7iod8W+HPCo9usiSPUkp4OJJSzKu4VHATgQUEZkt/mHFSA5Oea+J/DdrHuS2zcSQciAoZyVpFJ5chRUkkAhjZB9Bq03XwSnIGCDcOpnKPcig0M8q4/KF7WRrIvg5TIGSCXyubhyZFJUAimoDswIAA7EaHt6WvjuC2FRyJQ9PFcWSc9s+o/tqJj+U8bWifm/wDbP+eutj+DBKInjjJVi/K5VBUA4LAgCyKxki9N/wDwXCvBzEwQR21blSUJBtcgA5xY1O/oV+5W4qOIXbYPTYIFdX9PodTfbkNQUVxoEH3+59NdsfgiBUcmNiCI+A/MKLJAtbYVdkgV3rNXos/wPGNyYyjcOC1J56gAsRYzRND/AAj3+xXmKb+RbmpHACIjnarZIAz3z98anMoUtyCm+I/r99dc/wANbdIpz08lcUPzK0w5ceqgzKbsUQM/bRfGPg/bwCZnkBPFWTq+oon1rJF49NVvqZi+QLY1QcOXIJDKl8xX9RdXet/u6uFlu9eosdvfXVbv4ahjkkV3jK804sGN0372AU8bBFC8kH2OgD4ZRd0YWkUjzKHH5xSubNrxBJUevYHVLaUv8C3VRyyE0VtbJOa9aPfFXoYkpQC3e8jFY+w1dweExcTyltSWKuowCEvi3TxB7XRuq99BTwuMIt+aykO3ILxHstfTkKz9fvrZNE7uoqUkYAVyOs003hUnor1QrK+2s1WGaJ8FR1UKICWVYGblZJLd2smuRWj2vpPzfTR4tioZHihh8wo3MichRYIN2ePHucDBHpV6VbfcWYLPCZSwJuMAAjJDMwBDDsCv17kjR1L4o7VprYk9fbAJ6iM0WBoeor11xubn2wO6EGhhZfI8nbSMoA5CKbkMHiA3G1a8t8xwT27azbxVGiONzTKbauRUq4BJVM36BruiboDUI9u3GNoUikOQwj3DjjxYe7qpU8sigMUb0fbbOUIaXcEsGDgSo3CmGQtBQDeOTH1F6l9bx1YLAa8NkaJJYElmLlo+DMl1yoBiAxsAAYNZHpmrrwbcySBOO5kPGYoeUagNxItKUH15dRJ/nVb4btZSZUj/ADPAGMiUMCDXzAClUE4Bu/cYybPwbxCTlHGE3VCWSNWZeQN1RJ6VCAgkNnvrmrxTz+2XQtsY8N3cvIAbpDUrLXlce0RYrlbZhfdawtYN6s9pOw8p/wAwkiCBi6hMP6BlAyF72TdjtV6r/DNw1Q8Xmw0oYALRAXII+UGxYPf09a08/iRwLmIMDMw8sCv+7lYVTV9Is/ajrnrmcL46CgrR4jcchLwSp+WDHoKCyxIJVVLJHYrJ/ZmzZ1CLdhoNoEi2ojLSA1JiPiGQ8S1cmK8sAWL7YvRIPGUZZWRyUMCMVXb2QpYm7vi13QTPvmzqce8RkhkWSgvmHidvxxVABAtgAHOc1ereHL95AkQTcV5qcdvS7dVtZM0QDVFiQpyOVC6/jQW3SR7YMi7JFaEtQPT/ANUAjkAWKmxZH7mHvpnab+JG3LedAKijUBYm5oAAbk454cvQnA9dLDxdWVSdyh5IwKjb2MSCukA0B0g8ibP10+fDLPIEgMe6kmO1fbjaLGBZKqWK1JVRUtnC9+Pc/TQdtveV+WdugZmpEgZWZaGMryd+KsCcWAMDTXh3iUPLbk7gAgMFjRAgZgSDSKLFChVnudL7TxVHk69xL0y8FRI/3EEcCFBJNsO9HA+uqzSV46DjmR8Jlj4pInlAGFriXblflbuAP2gtypj3N6N4ewI28geMv+ovBdvxFnkW4jLDkBZJaiQT6jQ/DfH45OJTcyu4VwqKnLlQvt6cVNX7161YfDt2jx7di28eYuVVgeN8rHUD0KB71eNJ0tzheOhUoPsZnL7eUysTwb9JYAF6bB/b0ArVgsLzXtpKPdzvt6V9wJWQE8UVQoEnSVBOMUMX/UaLsXUnbkx7kSC1RpGK2b4hnYiiKBqlIr00ptw5ik47UiTiwuaQ82UPYpj3wSQzUAF9qu/Dp+s2KczXi0dwTqgdr8sSo8uWJWqX5slrBz3+2t2qIzQ8VUzLzB3B7EUCpogAEkUT6HtrU29doygEfNQGKB1BDItiyMAClsk9zpRpXdWRFhJRl5AOOokfN6DBrNg9q1pSnEPPPoDSmRjfbYI5ZeAi/MhjG0wAYkCqAFMCorgTmzeNb2UUfnrxWIhWlJiDMx7VYSqIqunAWh3rQpty8g8z8xDy8xQ4wQbjAZgQp6yVIqv5HbVht9+WlRmnVXAk/TEZBIDN36SaAw3b19tDlU/OQRiIbeFD+U8lYgpMhZTMxKkDg9Kx5OSOV0uANWO32u3Lx8Ega9s3IBnYgMpD1ZJcXVtQxetS7sEbWp/KZVckeWF5qMUF42DWTfsdNbPeBzFw3P8A9okxpGoDkXbhapV/7ff+udVTa/OeoReGhIbONUcBNsIvy6Mf1JRlWBFmiQgP78fbTHiUUQ3DWILCKqk8yxXkrdgSeINDv3++s/OF0DLuJ6O3FqIgwJ5heYsUGuuis38umvEkAnM3nzqDED5QsrQIPLiRSkEe/r21lP8Alj/RFHLOqtOQNvxDXIqxEA9dCRyVAamyKb11niniCgysjK8jw8lBisBRxy9DsGrGcDWeIbp4vzR/Mbh6JfisIHBQ6kHk5KvWB27X7aBvKWblE8zPLBxagCCxss55HitYPECh9taqlOHfLQcix33EzSAxsHMZJ8rlw6QbbioGLIAwQDZ9NKbjdMJ5FD9DS0zJGAR0txtiON37Xg+mNE8R3qh2aNpmAWISZNKWybPe7x68fTvqn3O4HmM484xlqK2cYJq+V+5uq9L100UTy5diGzTzuITHy6BzPNUolgtCrGe4Br3741X7rmkSAuxXjYFqpstnGa7H/O83ogB8rqWV4yDVmiWLZOPl7evp76LJCYxTpFxKoBzYEADqA73Ys3Y9ddKhP7mTli8m2IJHKHGOqZQaGBixWPStZpqbZNybjLs1WyRbi6OQfl9e/wDOs1aqwMmnIUOVaUkbTzgQeoAm7AslqVQBm83j304pkdlaNds84e7Q2aovyJ5UDdYo/NehThw0pP5VyeI/xFsgEMcDlVnIPtrJ9qxEhO328k/Jb6+XK7ql5ALxAAIrPv31zyr+3obwyf8Aw8hU47WKSVZKIRyxH7g4p+NMc16VWmG8NAEn/KsXlc8wJLweolVVTxX0BJOfpoG82zKjMNq3NpTzCTOxNgtyCrgA0Vo3nTe22cavJI213AY9PGhwplYjgK6u2R6MR31DeEzf/oFExf6LgbBTHKnlTFWCm43LkUA1gUOLA9JA719tMRxIGRC25BSZkUeaHtiyD/FSIOPY5p2xZ1VuYowFH5q5Y26rquPbprDWopyub+2rWeUp0fmZEooQzr8oPUQQCfmurIBBHf11zNO56amuA7s5+RWFW3DNyZbJDYC4WweKrStk0bxpmZ1Nyf8AMnjt2DR2psA2WJJrl7AYOq4+MMZGji3MaFZ+DKVKFVZSAO1mRmoD01MzTMqh95DXlHmKbupItU42yVVk1/OsXS5nv2Ant98CryebuCREgaNoyexNsQBxHoKFdgRQIuUm/aRIni3ITLgjy8NVjiEAvlQojvg5xoqbueWIuJoGBjA5dhZJxRJ6aAxeTfp2S3W4mXyfI28RYhwUjrp9mLWLBJF0bFaEk3r9sugzcm6A/MFN1AU8pSQYbZeQB5PwQErdfMfWjpNdwjwKU3Uany5S5G2pKDd/K4+gAsNYIU33Gpxx7oRMvkbTq248wnioLk2UfJLYUWbAzj6RiWby04psohUgdQFAAoZDCyOdtfc9OtFEfGXQmMRePxIGLbsPEI47d1JXbqA2VIVVUWDVree/ca2fHUMkqSbyYVMAOMAXjXJeJC2WBfFn1WvfU9vuZpYumfZqBJR8riqhau+TNZbBwcffQJfFmlO5UbjboEbnyUA/v/e1C6vuLySM8aNwm/jP/qJYX7h9pvVklVfzG4aaOWVeIWgaGVKcgAqX83qSBnGkvDNpt2aNlbcvuVkKliwLvxsqpDNwAA9e9GvU6Z2W4cm/zS2k2FVG6iwLURwDFmaiPU363oWx8RVgn/NOJIpgGXyyFJNhUVaFNyocrr7aMVMXx04FRnfqILuYJfI5rI8gl4KxYBmN4DE4CKR6dvoL0eSLMjPt5uaea3YdSnjyHLp5UQCKz3AFXojboyx1JJ5HGXj0R/LkegNlzVFyTXfGdZJH+tOrLuPMtwOVBSDGHOcrQVOQo92I7nWkxfwJi8WwEsRQQR+asFUZCrFAxpCAbBo+tWF1KVvMG4ASDzFiTzORP6hUEUOoDsvcjv8AydD2Gy/RjiSILK0Dlmd+Bq7ILKpJYhm9RgHPe092FaMoNsyyrtkVzzKhgCFCil62IIz6+/fTSl/e+fDAOV9hrcb3zA0gG15LJGDy4GzwHXyBObHEAC8/fT3hu9d5g8ZgSmcPQFgFj9LJI73iyf5r5IeQ5COBZQ8Y/UcZYRheXIEgURQxk2Rk6ehmdpkkSHaci0gc2gIHI2eRccuYbsBi86VSUAm077FnL400pi8uTbAty5WgvFq3E92wc0P3H30RPFpLgCbjb9SdVKbJFhiiiy62O1diTekYt23GEQR7VaLBwrp0AVdMTbhvUjt2rF6nF4hmIQpsw3EjktAqR6K2SwIrsRg9jrB0LLPLUqR8+POynjvENQk2sTVysDkM1Q9ibz30LxrePzD/AJuVUMPLiE5mgh5sCKUV82STihd1oSeKzAKqybVUEJLDjdsLBCqMsowTgfwdMeN+KyhI3E0A5QluDLQvy8gAGyouyaNBc+4SpirBK/sGBUmCRJdzIs25YBZOKiPspbpIZpOoqBg1nv6aU8S3rK6zr+Y8zyeTcs10kNyBYVjPr66N4r43Krzt+ZSVfLYikYlewFgKVAyvUT3IGqzxndyhhMu55AxcxStZtaJqj0ZPesFfca6aKam1MX9iXUkr7kH5LJ5waXiyRl1u6L9xfK1soaNYHrquLoS4HmlP1DfInIFDN+mK++mJd+/myMJnKP5YJo9sMQemg+CAPr20qZx1B5W8s+YUZBWVAOfeqF/f6a6aUzJ1K/kM+1qMCSKVowqNGC3UeVkgV6m8+1AaO/hz8ZT+WRl4oep2Kj9wFlgxamJNfz30uJAqhZDuGpVZGVQTQYhukkg2T69uJ0WaC8GLcSRGFSOs46+RLkLxV8FaN0D9tKXfyLAjN4bKTYO3ogEUnawMY9u38a1pyLYSMoMZRFIFKXyMZB9zd59db0byMJRXgnHEJ4xtGdpW8mJ3KqAtnIJ444sD/hs/T+da8R8K6XbyGYl1U+XIRWLBCgGgBjB9fTSf5zbCWV6kHN1oCQKKFG/fuuf4qrFxm8V20Ydk/MKXkslZOBBHqBRJFYv60PXUpVKIvhqS3SWXiEYgWSRU3ERaQqCgVTfEkccciKP2xWpqVE7O0+4SPnH0lWyGSyC5azyphgGtI7vx6FRyWedSXYjjxpe5C2TbGj39/XGmF8Zh89mO9bgWH6fFmrGR5h9wWAPcZ1EVR86aMvxKeN/kstpKsQjmed+u1NBsgih18vQ1/b2Ic2/i7xLxO8j5OqyANGQ3oCSx7pQOTZzg1jVTsPFomljkl3cbAEsUdboUQoBPSWFVec2TqOy+JKZjLPtW5KaJUMQKpVHoKPfuK1k9m3xXp7FeJZ3+TpV3fF2TzNqZbVgeFPlrHWSBg2Qf9RluKTcFW/8A4/I+YHoD3AUMb9QaI+n+fOt8QA27SbJ5CoIYyWxIqkwQEHqGJxQwdEk8cVmD8tqzgsvLzQ3FSDZAuvbFWSPbWL2byKVVOY9sTPzsbaJlMZV/JZiFpyFUtZsEHlgL7HSksq1DJ+WlIEjEhZSfq3PitccZHKj27Y0j4P49tIFQiNlZ+XJDIzC/VmGEo3YsX7UdZF8R7WJV8pCQHFr5gF8gSQI6PJBfE8q/oDrXwOcE/wBZ6k+JRiyc2+V9wUXbSFpNs3YksAe2Clc6qj6MaOb0xsIhFFF5Wzbl5hPF5DJIoKMObYVQvobNDB79gDa/qREbOUhxIChflwGOXJOAHE8hxtiaUeoAJPCvAPKiULtAsglQqrzEsassSqgCh6BuWGzVDRU6Uo/vXUMZm+WgpDs1aIGHZxI6PGxUyiTkST1Cn4CrPt3Gnp9yZJtyoXZoL8y2ZX5kceXLrpaonkQPTvVlaTwi23I/KRFpHDC5W6j5mRWAK5X/ABnl31YTxsZXEm32qyyJRZiGZiFrgQGoAqPms9tOqpTemt/oVLV9dCJ3BaQ2+2Dh1KcBZN3+4A5FKLBIPbvVrPMWWcGdIpFlD/8AT4Dga6nJjDlgLArFAA6PGkwZAU2kcgCcWWQFzxIQLmqUCyDfpqe9mLRSK77cSftYIrMxBwC5OVFn0/nOM8JvszRTAvvfEIyNxHLuJIWiIZaSgFNE2CtsbJo97FahvZ289ldJAzIpiJsAhgy9uTDIbJruoOp7/wAR80vCdzCHRQ5arUnpB5H9pA+p/wBNITb7zHSJtw3SkfEoCwdlkBpbALKQ3EZBsDGdXTTf40E2A8It1Ufl3WRuYDuWSxQwzcboAUK9T3wazcRII0jO2Uy+XIrHkers2XAtmNYJIPftoHhG6jL8VMvm+cVW2AxwIpgxqlI5EkA2azgaHHs7VUaIeY3mjny42uMMVUi+4H8/TW7X+WP9114GacoZO8dqKQojRiMFfMC5rjjNDsBZ9T66s9jzZ0nhGz5h5OR5DkO1tz5USwJGBgY+uqOeHkSyQwqRwuMvwvDVYNA+1mrJ+mrfebg8wybeB5BIxYeYo4NgiSi/G2Ga/wC2zk6VawhX6jm7QzFIwWEwRbYPzYtbWKH+Fy9ZDHAoC6ojW4pGTyDtoNuWSw3FgfLF9wxfiVI71egTgELLHtkklSYjiJ+RWrp7DBfutH66D+XiQRuNtG0qyE5nJKEEdQCkJdi6N0QL74ySv86jd3BZRSSHj5MO0LNGyyurJ0ks3NeReyD36RVsfbU95veRiK/lraJka6FdLKyqbLMDgYHYk+2s244ssse2QzM8iPxcsQpNkkXx6hX2s/fSsMQ5bVo9qnSjhqlZ/KocaJ5hCCD3o/c99RhM9tdQ4X7C253EiGWXltCjwglOKLyJUMAVrkV5AC2OQNIbieRCs4kiZWiyoChbKgFPsD/Ye1DbDrEghi4NCyyESm1Uhl4m5KJJHcDFj20OMcGhmCIAyMCpcngpLCsk8ifQgfuGumlJWr5ETdoUk3vlM5Mq/qqncCxfc12pbcXX+WshYRO0RnoF2AoC7NKLHGqPHPY4A0OPerGGao+DQrQu6KkUtE1YruD6j31uKUI5Vmj4cg/ILyKkoc0bFk0L+mtoJk3+b/SCNPJ5bBgDWLXIv3C5GD3a9ZFNGfLsSTQkMltVchRJ4gkgrYOe4Y+963sn8sqHkVoxIQSiDoDX6kWrMVB98VpbabkhFJeSSJZQHABUUcccNyyPp9M6cZX6cRTdsZ2aMyAxKoTIUNJRwayD9tZqmabiWCBuIY1yVSas9yRrNXu2+ZKrWQqh7kqbLdu39PbXZbXc+DLBF5kW484x09M4USBM1k4ZrIwaIW8Xri+ar6G/b2+/+2sG5IItm/gnVnIeiN4n4GHdzHIbZig4ycMl6UIWpaUxi/8AEOkKOyku88FacEJMISsnL/qf9TmPKoXYAUuQMiuAYXeq74d+DW3O1k3X5pY0iL8gVLHikfmMavvkAKavuNXT/hkyQux3sfNXbP7PLQuJCPUuioXK+nEr3o6CQTeIeC2AIZCojZQV5BiW80gkMSDIg8lQ91chIoRiofmvB1aIiMsOT8uXmFeBifhxQsTQk4GyeWGvFaaH4YFpJfK3kZjRiqF1N2JpISGo4opfKqIuqrUF/DJyR/zkBapMU3eJuDL8wBAa7YkUK78hpOR4Et7P4KyTMsTCVlk8tSJeC2jBBQbA5lW/7axigN14KSKi3AJUk2zmmIFL8/ocWbBCm8kaU8P+ApZVjZ5UjLggoQxKESeVWDRINs/+BOo2ND8d+C220PnidJSGW0UMCOVjGSDVZ+5PpmcR4DXim68JKP5MUscnkuqUJQPMFeWSOXVebLX2JN2oHGgAZHMdXpj6d9RaUp1dff1P++TqPnfu5MKIOBdZ7/X+ulxKWB6U20LSGVWnUGTKgkYwSOWWdSSO3vpDcIrCVlTcngxPEsUvJB4FQWOGGcX7nUZfHFUNIrzEyFVIs4u6s2COWTge2RjS+2VGaaX8xPyQBuCrSooPL/qFs0CTjOT651xU0tYs9FtFr41tkBjAhlVxDJLwR+NNyTp6Qc49KFDudLzoss8AO2kTjGAHPRQKkW5qz37D1vSk8kRlkcybnmkfLoAIwoYnkx+YcbqjlvXsInfiaWFmTdM/Em+XVd925GlFHvoVLSXR58xSpIL4SW6G2xU+WQi+aQGFk9XuTZonsCB6astxtlnlkE0KI4Wixk5UePbgjdsepAFki7vVPHs/MHF4dxyRW4SFj+oAbyeJ5WRSgemrKXi8zXAI+EYUM5Zax2ofNeOr31Vc38hTdwT8zm3lTNCD5QXlH1Hld8R6UAw72cDVfuN1wKI0toI8MEokimsclAoUcDH11vFRwALEOB4hhy42AR2azyJr17/TS+/3TIFjeU1wsuvVhQKC4GAQO3t9dOmnG/cHhfwQ2kriQI5meVZumqUKc2pBJWuWb74Fd9T2sJvrFMGkyxs1x9KxkrQ+rE57aXhV5NwUPms5kUDlgDuaJvjnF3Z7Vrc6uocSIA5dxyYjAoeo9Dxx9TrZrGCE8L9w8aK1kCEeWiVdi6JqjyPrj7/bNssjTsTGm2Mol5ZKChxvzLJHVYqsn19CBTxRNLEwMaWqKFFfNn5QffN505u43Ktzh2yyclJZyqkiqHzHipQccHvZo+hyrSkeMX2GZgSHCx7YyiayQGN2CbtioD8q7D66zc7RCGCx7ZpzIXJZ2OSb5huQAbuSKOoSTs0cyGHbTS8gWHPkXsnqu6sAKKuvX6aFNC3BgdrGZ3cWBKC1EHNKen5c0byD7VCvH34FuL+CwhhJkRkii84Ss7jm5A6gwIHLjbGr6e+tR+HkyQFIYg8bOzAzN0mwbUk0SQb4kACq7dgvyJLnbXMrigJBYxg8VsMfcE4rtpLxLbuVV02zPIJDgOSRQFEDNKQtfcfUWkp53+eAqsMb/RPZrckbxxQhozJY5+l0xGSGwxwLrH30gsQYQSoqJwZhwzijnqJAYmwar6as9xsOtZRtgHWT5bNnsTSC+nJBxdLfYXpLxGNglRRNZkJKk/WsAjCmiR9B31rS5eF8dSWlfwV1hSXXhx6kaPPqbrJIIIIN4yPTUmpVEgkXqQclKYte69qofW+5++oJtgpMiIKRySHOD9eJAATvQ7/TURAeCSqIgAzBkJ7YOMmjyX0HvrchdAku5VGkZJGZCQxUAi1tbzYq+2M0b0lLuADJ5TSnuxo/Koax9TggE/XTL7Ygh1eFVKZDcReMqFo/Q1XYi9Jtuermshto6YVeapuwrji/tq6UiKmxfeNC7syrIobPEUQL7gfS9a1p5FObY9s39Nb1ssMzJwKQHvo2zW+V+lf66zWazq4GSN7ZATkA49dYZWS+BK8+huJrkpyVNd1NDBxjWazU8xvgbWUoA6Eq65VlNEEHBBGQRoDZsnJ4g2f/AE6zWaaEwm5QUMD5B/bU50CsaAHy9vr31ms0U8gYSE0xr/Gf7aPsmJbJvqX++s1moqKR6q2fEEU5Xk2PTCGsfTVbLunYx27G2S7Jz+rX9sazWa8mnt/T1+Yj49u3G+Yc2q/8R/xDQfincv5o6m7D1PtrNZrp2aU09DKrgzl/FPEZSsZMj2OdHkccT01nFentq08TOFPqYwSfr5Umfv8AXWazXdUkkvuYUt+IM+3UbbZMFUMUazQs+vf76aXOxW88UAW/QcRgew1rWa5qv6/2zSjhehzu/wBy3mxjk1F1xZrso0WPImJyfOcWfpVazWa62v8AFHPU/wDIZmjAiNAC4gTQ+l/3zpaKMENYB6LyPX31ms1FPBlVf7IsfEEBlewMhb+vSTn+c6WniH5ploVUWKx/0F9NZrNZ0PH7dgqv1CfEHRMnHpsQXWO60e3uNC+K3KPuAhKgOK44rA7V9z/nrNZp7P8A49OwbT/leYbxhAs8gUBQChxjNLn+p/z0v4njc7kDAEjAD2ADUPtrNZp0cunYVTv8irqBagUCyWPT5h6a06DmwoUJxQ9B1Af2xrNZrVEMlBEPMTA/6nt/3DSviKBZBQAx6Y9Tres0qeJb4FedZrNZroMj/9k="/>
          <p:cNvSpPr>
            <a:spLocks noChangeAspect="1" noChangeArrowheads="1"/>
          </p:cNvSpPr>
          <p:nvPr/>
        </p:nvSpPr>
        <p:spPr bwMode="auto">
          <a:xfrm>
            <a:off x="220663" y="-2317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jpeg;base64,/9j/4AAQSkZJRgABAQAAAQABAAD/2wCEAAkGBhQSERQTExQWFRUWGSAYGRgYGB0eIBwfHxsiGh0dIB4iICYiHh4jHxwbIC8gJScqLSwsGCMxNTIqNScsLCkBCQoKDgwOGg8PGiwlHyQsLCwsLCwsLCwsLCwsMi8sLCwsLCwvLCwsLCwsLCwsLCwsLCw0LCwsLCwsLCwsLCwsLP/AABEIAMIBAwMBIgACEQEDEQH/xAAbAAACAgMBAAAAAAAAAAAAAAADBAIFAAEGB//EAEEQAAICAQMCBAQFAgQFAgUFAAECAxEhAAQSIjEFE0FRBjJhcQcUI0KBobFSkcHRFSQzYvBy8RYXJUPhCCY0gtL/xAAZAQADAQEBAAAAAAAAAAAAAAAAAQIDBAX/xAAwEQACAQIDBgUFAAIDAAAAAAAAAREC8CFRYQMTMUFx0RIUoeHxBIGRscEiMkJykv/aAAwDAQACEQMRAD8A5yHxCMyMH8swq/QBDTcqySMrYBOCSTZOh7WcBoxI+3ZGLBVWHkgF541SqQaJycn6ga5ISuCRz4qrXjvdVde/YfxqH5pjXOW8GvUj/MUDrj3Wp3rbaHW7Ge3hVztmXiWjoSAYs2ONDBsUCaLd/TTg5lS6xLzWNmASQZB7j1N0QFBv7HXCLu2oBpAw40AbPH6DNAe41KJ2ZlUlbNKpDkd2+hvudN7LEN/od4WIjdnE3NogHSSMscgKbfkprkewH+XpkcIbjyMBhWLCBihQMpOEZyTkHvn11TfF/wAH7jwyRFmlt5ULXDK5wpCm7VSTZv17nXQ+CfhD4huIYtyu6i4TRK6q8kt0y3R6TXfsMajcMfmFkL+ZIERQGWPyWIKurjqBABtO3Je1+vtjT+6gZmkLNGjGREP6CkuMiiUtiwKrWRXt21U/C34fb7fSTxxzCOKCRopH8yQLzUmwqg9XobPHDD1xqU/wL4gPEP8Ah67h3lK+dyE8gQRkkcmvIz3ABywydJ/T1cUPzNORbwSwNLahFDTHnbSxlhGtVWLolhwqqv21KTZN5bCMsOUit07hgaAq16elckd89/bVV8afBe88MEcsm6EiyOVBRpAQxUsbHsQDm/41U/DHhG68Un/LwzAMqmU+a8nGlZAewJu3Hp6HUeXqnBj8xS1MHYwRSGewdxwdWthOCFvkqggZsHNhmOtLtZBBl9yxCCmMqh75EFSQ/FiFN9TEdtc38Nfh7ut9udxGpiCwO8ckzMxHIMykD1YmiaxQbNXmv+Nfhmbw+c7aZklBjWQEOQpBYgXy7NaHAsYGdHlnn6e4vMLI7XbrMRDGTMYuNl/OGcmg7LHxHE2QBJX1N6lHt2WHggZqFAruRXLmponiB6N25YLVd65P4O+D9z4izDbPCn5cKx5u+OfIAIVDf4Dfb0038Ofh9vd3JuoIniT8q/lOWeRQW5H5CATXRy7DDKfsvLPlfqHmUX3jOykJlL+cppQvlT8bzmr4gmv3G/TGm3aZJ+TrbNK3ANuegDgoBC0C1nkMLZLXi8cL4Z8Nbvd7yTZxsJJEYq5Z3CoIn4lickLyGMXZGO+rz4v/AAz32yiG5aUbhEILMjSBo8cQ1EklRgWDi8igSBfS1RfcH9Sp4FzsIyWj5MHmaP8A6fnhlNP0njxuuPA+g97rUI4iGjBkfzApFK8bUFlUKQpyMBey1g/S6v4f/DPe7jbwblNxBGsgJTlLIGHJjgdJAJN4BPfVY3wLvvz6eHyyKs8isyuzsUZKLGmAujxIIK3jI0eVqzH5lHV7ncBIqZldl3AtnhtWYuOIAVhyYAKQR6rf01tIeLsrJCNwZJFUgOKtR1ZUDkfoSBy751zvxd+H298O253D7iLj5ij9OWUEM2OXZQMevetU3wx4buN7uRt9vOUZ7fkZpACALb5bOftnU+VfCQ8wuMF/suQiNU0jK3JoZC3/ANwccZBexX0qtWu12oikjTlTktGWWDJrkVAezVArdDsD2vFX41+FPiMMDyCZJ1iU81ildnABDHDKLruVBvA7nQ/hb8N99vdrHudvuY0ikLUrSzKTxYoxIUEZKn3sHOtKvpqnzF5mmOBYSoWpXTcyR+SCzTOqJiwD6cXv3zWk5NwyP0jbRgqrADrcDAs8Qfl5MvmFuNn2Oh+F/hXvZ55o0ngDbR/LYtJKRbIG6OnA4kA4Htpzc/gx4hGUJ3UILERjg8g72RfRfGh2zpr6doXmUJFJVvidy6q4J4JTBWAHHkSLJzfFWIPqNRTw9+MfRuHjLP5iSSBaFXZX0UYIJN2M+oNsfwQ8TskbuKz6+fP/AP41U+CfhHvd7Au4jm26ozvSu8t2jtGThSO6kivQ6tbCoH9SmVBiQR82jqJgwBM3UKY+nYEk1649e51EbVODMVZkKqwJnviQ1kXgElbsAH0094F+GO7n3e62ySwK+0ID2zhTzBI4niT6G7A0v8Vfh3vthD57tDLC3SXhdmAs0OVqDROLFi/vrXdvMnf0vkISbJf8BXkwZGEwJqsqbxQxZo0T31GDYOJkVeZdQf3rWCc8jXTZFe/2rXPE9PdSMV3/APetbqiKNHOQSPr73qoccSd4si4j2WRayCRgbJcAXZ+Y0Tf27+vroUKljfABlC8uv5qa/wD+xI7+lXqqLkY9aNnkf99QD9gKBH17/wCWrhk+NZDW7dDI5WIAFiQOXbPb7DsNa0mWJ/8ADrWtEyPGiylHWR0UDf8AfPf66CvpfCrI7H+w9fvo070f2CwDf9h3+n9NQaQFhbR0D7V/T/XWCEQAriG4VZo5x/A/30xsV/VjsJh1qj26x6aj+YUEZQj0GPXF/TW9rJUilgtK3IZ9iDYF+teunIz1P/8AUOf+Z2mCT5L9j/3DXQeJ+H7GbwHwxfEJ5IIuERVkFkuIDg9D448j2HYZ1TfFP4l+E73qn2O5kkRSsbMEHG8+k3vWktl+KXhcnh+02e82u4m8hEGOAXmicCR+qpqi3f37asyA/g/8UbbyJvC92eKbwkqwPEW6CIxkj5SQq8T6mx7WeF2+HvGEO5czbdofKjkJ6lhL8gOPvGy5Vf2tgdl1W/DPxv4RGZl3GzZo/wAw0+3PFS0akKBGRzsAcAfmYGzfay14h+KO13XiBn3UAk2ZgO3EJKlxbrJ5h9OVqBQbAFg33UlBvxQ+EBCq7zazNJtNzMJSoYsFkcMQ65oo/Ii+4NDII4j/AAIYnxR7u/y0noB/9yL27+ug/Hf4gwbnaw7LZQmHaxsrdRVboWqqATQBPIkmyVH1uo/Dj4sTw3ePuJo5XQxNGBHRNs6MDTMoroPY+o1MrxDh+GDrfgf4tgh3viWw3TBYt1uJqaytMztGylgQQGXjTDsQc5GuX/ET4Qfw6dImk82Ix1A0ncIr2Yz9VLX00DzwB2DHw78Z+GiTcrv9oZln3Uk8TUjMnmEdDDkKBAW6YgnBFCyr8f8A4hJ4pOjoPLihRlRHrkeVFmNGh8oHEE4Xvmg6uAlxO7/Bzw2WLw3dbhEDNKwMQVlHMR2PVunq5DqI7exvXb7Hwh9vuJnRbXc7wSMQVFR/lgpJs5/VUihZ6rqrOvDPC/jnbw+DbrYgP5u5ctzATy1B4KRXLl8qH9vc+l4ut9+LSTS+FkrJezPKcAJ1vwCEx9fYfqHqI7jTThCacnoPwd8LzbbfeLylKWdlaFuSG7MrtgG16nX5gP6arfw0+Ft3FsN9t95GR5wPFWkjfkXjKvlXYCzRJNWTeuQ2P4oxxeLbjfxRytt9yqiSJuAboVVDAhitimxyyHPb0Y+IPxD2a7GbaeGbN4fzAIkLBUFOOLUAzEsV6R2Cg/StEoIZ3Xh/wO0/g2z2W5ZomQoz8SpNoxagwas/4gTX9pb3abqbx3azflim226SJ5pkiti6HPAOX42FAxeSSBrzv/5kInhu02sMcgn20sb8rQIeDliLDFqI6T0+pGt7v8RdifGIfE44ZAFQrMD5PItwZEZako4bieRGFWr0eJChlx+LX4cIDLv4WdpHYtOC8YCIEyyigxyqirbuca5z8HT/APV4MEDypO9H9lZ/rqfxn8X+FbxZJIdpIm7kZT50nA9mHLCytkoCB0+vp31RfAfxTFsd7HupOuNFdeMfHl1Ch8zKPr31D/2LX+p7R5KRf8Yk2D/mN45uSFm4hGCEKAKzizf7qqxWOc+FdntZfhWNN5K0O2LtydO4/wCaJX9rd2ofL6+mq+b8X9hB+an2e2lXdboAs8zpxJFhTQkbC2TxAF9iR3Ff8LfiH4fD4XH4bvNvLOoLFgpj4tcplWiZVbFj0GRrSURBzXw5sox4tthES0Sb1BExC9UYl6G7DJADHAyew7C8/HCEHxY2pP6MY9K/dqmbxjax+Jx7rbwvFtYpY2WIgcxw4s1dZW2YN+6s9xrPxE+KofEN2d1ErKhjRQJK5Wpaz0swrqHrrOcGacztfiWP/wDaeyFDvFg/dtWPw/s9rJ8LxJvpWg25d+ToMgjdvxHysK5UOx1w/jf4gbeTwbb+HBZBJEY+UhCcCBZx1Fsg4tdWvwz+Ifh8fhcfh282004RnLBAnEnzmkFfqK2OQ9Kseo1ckRgW34DpGu68UWFuUSlBG1ZZA8vFiKGStHsO/YdtA+PUj8M8Cg8NjLzjc9QnIpaEizGgCcsSoC+xJvGa34R/EfZbHe76SLbTrt51iEUahCycFIblcmLYkjJ/jVTvfjeLceCQ7GZJfzO3popVCFAFJCgnmD/02KfKcgHNac4BDk4hKonBsdq9R/p/vobAAjK1feu11/8AnXV/HHjOwm/LnY7U7fghWa1UcieJXIY8uNNbnJ565cg0ff7Csev+R1JYNl7LY7H0/vrA3Yg1gVQ9b+2iSNWPqD2F5xX31AuLrNAkX7e39tMAaqD3aj7EazUyjNkE5+o1mgR6/utkgKBY4VZ4ypLMWKjGOfICiMWF9cVWlI9gDNwRdokSyIX6eJLcWBFXbEXYuhR+taKZFuOKP8rxePk5NqvEuGcKb5OCOR/kE0ManvJEO4EZfbCpo7uRkslKHSDZYXgE598Y8pN8Op6OHERtVaPzRtinnMAOSCycEkACj2sE3j11r8tTsjbSLy+UrIRIMtVcjTchfAAL9ux7MTbPzZIyRtPJWVxZUlrv5qXF0oNFh399IQ7dCxUjbnMjpxlIYtxAJJU2b44W/wBwOKGqV3JRqDwONmgWaDcRPnh5YW2N4DlgenvRNDt9NS8IlineIjdyIxvjyBfzac4q+IoUtDuM50xtfCifIR0eOTJPlSJyJvkOZNk/YDFAA1prYRySNA/nbuIeWOh0vlxLkmiwCniB6egI0VV4PG8eoRiHXeqVjCbnbkB+BLIBdUQoCiyxyK9f4zg2sY5s0m0KNBxI4+UQCADxI6uFjF5+uNQhnYLt1XcSBbY9G3Xi9EFRjpSh6k3/ANxOsi3EdTGKSJh5SKQNuccqI5siC1J9LvP01j0vHoWDHh1cj+VDxSbccTCSQh5HoLMSb+oyfrjRF8JDjcLJHMjLlSGLAHlkigtmr6SPT66N/wANRFiDJD5YgPUsjAjm3ZBI5skj5zkX9dWB2IH5glZEWuKHmtWCLIogkn/u9v8ANOvK/USKXcTIAiPunjKsjgvD+0rheIY5erHLIoivax/NiSR0/NcSkq0hiK0CShX5SzEsaHYenbUfEzJxRRPuIwSqg+UtElbGFv0zk4tQPq1t97zlmSF3Tgy2o2/clgCS+edn7VRvHZPhN/oBA75ZIWYbtx5bUWELirFDo4Wc36EUPTJ09Qd+LPMwV1IHk0OoX0nAOSuT2og6nHvJWEoEsyqjgdMDIQOsUtA88hc5GPrWlNx4k6zJHx3zBjHUgTpsrZDL6BgRZI6fpnUpS4V+gNpYje02qScGVdy/FJVJYcbK4skniCfQKM99I7vwINFyG1kaRtuqFXl4k04+YjqMhw3LsaNkatF3HWvIsJA70rzZYEmgBQBFjAx3Ge+g+HIGihZxEHZHsGUydNlsMKDDP+LArUqprG+YRmRbwsdV7eMMFibg7CQ9NCqDDiUY5PVejeNxktIYm2yNxVrdeRBVhZJ7BQCKIFgj17aBHs42Qun5bzH2xAdUZlKgjFGwyfTJJ99E3EpdIhHMFY7bkJY9vYYiipXlZ4nNJVnGRWSXKd/0QVyB1CdUEcgDqI6GVBquHIkuSRXfH8g3e3JL8pJAI5AwVYqpbvtVtnBJ9Lqj2P5rtGzk7uwsTUsSAt3shc5OCQxBWvTOi7zau8k4dZghRCCJAAPcVgc675OpxTKTQhu5gsqytaRrIU8poQb5AcaP7bBIu/Wj7antgrMC6k8rTj5AHUrdOe2MfQ0c6Bu5HkRnk85IlijdSkyDILArkgczQu7GBqHiMxWV5pWCIfLkjvcjOMqBxpV9WIBsg6tLCLvEArQKH82RVdXAdP0uJUrkmx6Een1/ySjWNP1Qqs5pwpZweDCjyUhq4ADp7XeFwdM+IbpI63Dshkjk5L+u3Hy2qiw44AFUKyCMg51JuUJXmwZ2crx841xb5Hoi17/KPoc1o5SNZC8W1RD5YxLISrnm5AK3xo1hmHsRf1vSMvF4pUiMVgCRzzJ6xQYDAGKUtk/NRGM2USyHHZ2HWBMDRXDAHvyqxmq++gxgLI8KO5LPzI81LAwGC4sDsSSf29/TVphAjM0RAVEiEcRWQ8jJXFiFkF4HFe1gEX7ayQJwVmKcY5GVQS2Rk2xZrLMpLAVg/a9M7Z2a4wxMcbFJH81ASpshjQFKhFAE3nN41BI5HhlBd2ThQYSR8rU98KFHIFQDZPSPW7ubkEV7bIcWlkVDxXiE8sk9+UZFmye99vUV7Vcp4ssrcXaWPki+W1h0JDUAMDiG7m8ir7C+n5zoXKyBOFgpKoJZGAzdAkgUTkdvfVXv5nRF3LhvMDq8YWbDA5KnBoI1giheRrbZ1N8b0JqWAA7YcOCpZr5lir9F+JOG+ZhYyAa7eml59sSWAChUYRPIEGSp6G/9INHHevTTO63BhZZiqLJIWHmFmZfLcBg1X2F0B6ACu2luIj/RIRX4kvTuQWXIx6EqFzn+O+tqZv1IcczRadyWhjRYySQOKGs5zn916zSn/GQtLhaAsAgC6smqxZs/zrNXFXJIjA7U7piUUHa5hIZuIUUxs8e54kUTk5Hpo80duqltrwVkNugrmygAgdyR1cbP86FPuDHGvGSERRw3IUhPA8XAAWiWqsZPevfQNpv45DxjfbmO4VaoGGSrXQ9R8vAE9rv3PFHNF6EOY7M+24NM7BGVFYftDeWpFtQU9VGznsAFN1IKZJRtHrzCgtbIJAwAQRyFDU5WVBfLacPPbBideIrF8K/UICk+9j01uNFk80L+UaItIUUxk3IFGGAAAJ7GyTVYyCLWYDm3h8ySDzNqpkQEApOgCHLG6LNZJ9PbvXY3hqs86SvHvYysAIS6QgWMlhl/Wvt/Go4qeNZTtAUSlyw4hAQCoBFjq4gXi7s9tF8HhTzWJREl8kUqzrgUBXFSxvPzk+us6ng+l8yoI7UKFhP/ANRoRuRdmwORPmFum6GBQuvrmy3PigjilcfmiMLlS3EelAg5x/vWq6OLkEAicukR5RjdKSSAxAbBYlsZIA+X21bNBL5UvlrOrcuwmQnvjgSGxeOqtY1xPusylqJeL76JGkLTLXlCkeFiwFplmGeNmiMC2AvW97uYgu4WVoGB4rWR3NDmRfHkQR27nR96/GVyXm4dKU6l1DF1o27ZHKhQBokeg0om7RYdyDLG1vxB8kjPLBkKIA1jN9s2foJKE75aBiTnYokCkcSvl8I4tyqhl8sijyB5Kv0HV3xVad2+6lZ5hJFJGDKvD9cANTgEqCBxB+Y0DdfXNZv0idU887aQ8048maP9oGALOL6R6gi++iSkRzSu67dTJMgtpZGJCvxYlAenBsAVZq9NpVcsfjUngT3e6SSOVp+EVMCA26GADxtSMx2DnAN61v0VlAlTbmIRIwZp5CaDIzMc2VGeuhyKgEi9LgsIZ/M/IkF1dAobNMfnoYPzVmvvWSjdIxZi2zZDAvL9IluPJWa6tinsDiyv2NJRwvgN4odhmjZkDrCrHcPxIjdrYr0ksbVXK8WyTjQvD528mC3hjYiQAww4yCelioCdZBOMkkfXUIfEQL/WiSI7mxwh5UKqmpeEcjUSC2aA763L4zHGIXO4Pl+aYrWHBZqPEMVWjRB5KK759pdLyv8AAYBPC96SihpnLmKQKwjrsxIPI9dqRVUAb+2pQ79/JgDnduWikWwoW2AGWQEsGuqBPvY0DZeIAJt/1tzOshZeQQjkWoDqBBCrY+hr1zqLDisKpFvZE5OpFlfmUWWGXbjYok1YPqANNrHhePQQyhLwESQbjgIcea63YY/NY4o5z3J6SPtqcMg6JCiGFtvxppQ3HqwpPMoSfcD6XjVT4L4a6pH/AMsRGiSCppw0lsO5XiqgmzRBsD27aaiQxmGVF2sYWJlPJr8sAi+tjTA4uqPbv30qkk2lfqCxFEkBiQeXtfJaKRTH5lhCpsL1MbF3lVxx9tIQyqVikcbOWJoHRlVXwEYuEUdTOoK8u2Kbtpvw5ZHTzFO0J4TJKD1WGArIBJD2vI4FL2OKzataQu0+2BHmDisJIJKleK9mHSTffWsxN5h4RkTR8ZmBhlWaFCEER/bgBwqk8FyvUOwrQNzuCYHJbayEpDIoKtxVlJRuwNL0kJdG8emjeE+I2vISQOxiPJUjwACRVKthQeJybBNfdfabpmi83zYCXgZDH5Ni1e7VQtlBgkMO7alKH+L4aDDbjxFYlVucYZ3BEnAgqH+eyOnlyBq6vifvpfdxqkYjk/L8wWhLGM8UjPbOByo2VvIIz2OpbnxnhE0qyw0yKSGiJ4sHYFiAKUZ7GiC3vqe8nMazj8wklmOVQUJKEju1DjRHbt20JNX7alCU7CWRoo/IWV4gSeum4gWtYABYDN4I7HW5x+szRiFVtZyWRwsgUBZDywooM5Hf3vGmYt5TwxDdKyu7LaIeVE2BdkGrJOD83pWgTbzkscCsCrclaTgxwCTRv0Joe39tWpm+2gQhPbpGRKqCFVgl8zg7SZUkozkt26bBAFAnQhGhAZ1h8tTJCIyHLAG5BV3ZLCzgWAfTu3uN40zmMbhBG0PO1FkkAZNj5SAfXv66TTcI0gveMCgje+HHlRCjBJsNa19/W9aKbnsQ4VorisfkmT9F7jKeWBIeDI1pjJoKeq+3KuxGoSOGSJxIX80K7MIrMZXocDGBfEAnvWn4ZlV2Yzv5iNQRUq1kBABUgktYz9CNLCRfKEiSSmRi8QBHfHOxgYwCfqBrdO7RHhi/cTjlEVpy5UTkL3sk+311mnYNujKrBnFgGr9az3o99b1XjXMXgd/JfT7tZVYmbdpEsQ6uIHLronPSbwAFXsfY6Eu9QyQsz7kJzjVfkZSaYmyzYJAa+Ixis6F4gkpnLct2I1iQcgpJLl+4BbiGBqwLpUOryGU+ZGzPuShZApJF9KWzE8geq88FxYr6cjilX2HxKoQxjrMm4YfmGoND5oF2eNPkY/dntV5rVi/iMas7iRuAZ1A8sghgosFqomv5r+kBMeXJjuz5krCMkBjgg4DFiENgXxFV6adllZWkppwWLBOa81HULxy6sCh29fredWN+xaE33ISQKJIhcbleSMSbHMEErxI7kkN2Jqs6NsSSzs7bWjGp5BGahQAyaXjVBaHtk6r5N3Gd8C8jdETDqRCpx9WcL7kVZodqxaLEro4fyHYBLpnANAd2UrYHf5exGNKrBLoOJBx7UyKqzJtl4xFaLYW7xxDjuGNmyM164ahjBh3BEMSvK1cY5TykxWOBPDtVA+9j3UbyulWj2/TG3lASYxyIteQuy2bbsc+2tQusglYR7WSbmOkPYJOepg4VaGcBvsfVOb+QCzq6ySMsU8ZqIEROADbKCQoVjfubHTelfF/EAqbo8dxll5AqjhQXpa5t1HAugQPr6sb1uTu6wqZCYwPKnotTZACWaAv+vazoBjNzyRjeo5cdPSOPUa4g9RsAXefatOmOL0/nUCO68QXiOTsVMo489tGwvihIHoWocr44P0XTO73icJW84SVKlr5KkoPNIUt2yRahjj/UW4mkVS6neBmkIYAKSKUEgcwSaFCwO5IB1OHcAO5M+54iUcldDSqSeKcmNmwPnyQRdgkaGsE7/QcyEZT8tO8c44yMCw/LLxU+xA4hgQKuji9YniUKg1uF4pAtqIFqgw5MOkKFY8enOaxnMRAE27N588gHb9MNXchSHa2Arv8A9ufXUpvFlJWQTTDjEp4eUCGyvIkkBRmsCuN6UTfsMf8AzgELyCVnj8zsI4yVPMijQ4kjtYB7e+ovuWjEbCXdsGn5EeWGwchMWwWv3V/I0vFu+f6qSbsDzK/6a9IBLAAv1FaoAqvf+da307s8Usb7sATG0WP5h83AtzB4VfVVVgZ1PhxvsA3t+aKr3u5C8nUCQDleBsAkrGO9Csj/ADTXw9+MIjilZVY8xPKna1BLYIr1ALC6OCauYiMaxuF3TsH5FT0iyDS8QOTJRq+3vpNNoAYmTagurOxLSf8AT6K5FRxWjgKps16jTV+uqEB8MijiBJi2yIY5EPLcchR4m+JITqs3xWx/OrHwragLt5Yk26hA3FAzNxvBIazyZr9Fui2c6qtpuDGq8NrAissikGcEhWoZZnGH9gLHHt2Aej8WKiMwpt4wqupXkAUOLoknke91mxrSuXw/fXVgiJ5SMjQ/lEC+avFlYMw4egCk335AjAGibVo3EDB4VZSQFWJO9ZEeOQYg55f+6r+JzHjwaG+ocvLcnt1BeCMzHvd1QB0IfFplCBtwhkAbEURYdJBpV4gnHImzgZo5093U1wvHQTaV9BnwfdoSiwuGYpIPKjjRQ1HrJoKABYsE2T76Y2E8jeU3OTzPKlDqsSBWFjOGAULfYElvTSngvibOnI7qVpEjJZRGK7t1kLQUADt9ND/6kMZO43BKo5IKMSyf+klaIH8Z9dKqnF9uugJ4X3NyyOYmKtKGWMiS4YjnzsMFwtGqFBrBs++jeKT35vBma4g7R8VIx1M3VVkei0dJjxFyglWfcBwgAVQSuZKBIurOEv8A7bxepybr9Yum4mNRhnjMZk9wX+alHYex7A6rwufb2BAv+JMY4nTzSvOMSfpqSPMQMVGbUnGQKAFXp1hJx4qGaPzeDUEDcbBIBvOATZo1ekd1ul8sENuVDSKGauIZlRT7irLGxdY+h0uSgEhijneP8wC9stCqbitnky9rsUcjVeGb+ATDQQqxhBSUIEkj8ygCFDMFuvQeg7VX00myk8OYkEXkDix43YfF+t1a1kYU62s8fnwM0TvCzyUpPIMSSrivULxsWBVA+uiN5atDwgk8giT5gT3sN01yWqBHb0HrqsU+F468QwZrxAOk8juGDFkZFDqtZs5o37kmyKNaT3CcCWc1N5w43JhVNqQKuguD2zZHtom73xEheTadDw2AQXxhkGR05AsH2OgTgqu55QAMw/8AVZBJBGa9Tj66ulNRf9FgwMTQRjhLXmLhusnI1vSs77iNmQMqgE48yP1z65zd/wA6zW3hnGfUmdPQ6GX4niLSM263QAZeAQDBK1Y5+2bIrPpVDTMvxVtPPD+ZP8zADqrjxUknPYmvTuD9deeKlEkhjZ7Bv7Vn6d9STDXT5B7HA/2Pr31D2FJzb6o7rb/FUCiAtvJw7HJCXQJXkCb5L2rH11M/EUMnmVvWjWQOvExuQtvYsn5gFtSV73foNcF5lFcP/kD/AK41vzG7sSMeq/5+50PYU3HYa21R6H/x+OIz8N5CSyAR84mCgigbb5gpHpQybzR1PY+ObbnKJdxtnY11+TZJyDyLA4AqqA9ca82kYgsCReKJX+l6Iz/MDw5e5v8AvjSf06jj+uw9/VJ3snxBBIW8xtliIKjMpcijiPh8oSzd9xXbT83xJtXWTk+0drUgdR5ce2SOKkdqrPe/TXmrGrHRyr/b+NR7gg8SbHr3/wBBpP6enNhv6jtvEPiLamZ5vL8yRmFuGOQO1IRVYzXcf0HJ4/tGWR/M3UTNJZVGIAHLCpWVUiuw9SL9NcYqiyQmbHY9/wDLUGkAVmpwVzkV3+/etWthTHMW/eh3J+JdtfmJPuoC0nUIye38gt9ewq69NEX4oiEhY7+YK0tsgRulbak8wNyyK6qv2r0BL+GW4fdyxbZiscaRyB9wSofzI0YhWC0xDll7UKFm+4Yvw33nHmJYiph88CpCeNXwFRHlLVWq3X9zy6uOweYd/I5N8Q7fyai38ncEMYnLKb+pFnvg+498ik+KYPOMq76fl0LxCu3bhyJJbipYhu3bl2xpH4c+B59xHttx5kbQSSKGXqD8BOkLkEoUBtxQL2R2Bo6a/wDlruZNxKsE8LoDaG3qjNJEqWIrD8oXBJAUVfLOhfTq47C8y7+R9/iDbgCQb6W/MLUFN0SRwLEnFULGTVir0mnj+2jzFNuTymthRF2Ta8uRbgBWQB273egT/h3MwEsEyyIIkkNmQcmbb/mGRf08DhZDSFR1KL5WBUfEnwpuNiV8w8wU584+ZQWGpWcqou1OAfT70vLpWuw/MMvV8X2qKh5zz25cqwwprsUOSl9h2/y1BPGtpGYzHAG4hxbuW4GqsKF49Xp617aa8W/CWYb0w7d4/LPmOhlkcUsbRowb9O7uVKIsG++NZP8AhRUcKwzxtPKY1KuW428Mkr9XA4Hlkg+oB9SAb3Czf5J8w9BNPiaCJVbbbeJGMb8gHa0vFeots59P40y/xPAgV4liUlCoCmRil97LEC+2PWu+qTxn4Hm2rQq7bflNIYkVHc9iFLElK4Wy+vLq+XBq8j/Ct1WZZHhSW4kgflLwLtuGgdWBj5klgADx45DWRZA/p6X8gvqGkAg+Kb4SA7WFgrABqLAZUZ7dXsuKPbTO6+MeQUpLskCow4jkoXuOkCMlgR9B7fdXwv8ADWZmiaeSGFJEJPEOzi4pZUF+WUN+UxYKzEAZolQRwfhhvnMY57dS49S44ngsnE1H1Eq6geXzW7F2K0vL0vkHmKiw2vxREOUn5uPMdcER1ySb5DgaWqz36j7DQ5/iuM0y7iIERsG4wuRbEdgOXT0iwxzkfXXG7nbPGWVw6tjDRlfsaYA0e4x21BrIJVjeB2/0vU7imfjsVv6jsJfilfL8xd0jNxUMPKbJLkkceJpeIHc4JP8AOt78UIPNKbrJj40sBPzAFjdAADsBf/45EyEZBckkDt2xnWmc0xHPvWf/AC9C2NNx2Df1X8nTv8Ri463c5XzFJ/SWwKAYXgfuOQDWO9aYHjqKreVPKU8+zyrkVuiFN38vrxBz699cW7ZB6+Pc5/8AD6a0CaXiCVOav++PtqtzTcAttVcnXDxmFXjVZNwYebM1vVgtVFl6qAAIF+uRk6DufF4aSnlaLg54mU2CewagMggUCaPrrlip+ahxr/F/5nUJcdwCK7XprZIN9UX53kJdfM4tH+X4qGlsgkWL6R1gk2R9a1EzQB53Z43OQg5EgnkKIse1i6xf11QOtM3y5oevb7e2sFLyyDZ712rWngWZG9eRZ7qZObdcTZ78mH9M1/nrWqhYvYkj6DWa0WBm6p5IaAAyONlu9/8Ag+miJiyoBJXveMk/X+uhxrQFKhPLvyv+bvRIwQfkXsbIP8ahgRUm04oSABdG6/31gB40A4vvRus/+fxqCw2VqO+37+2f8jrbbcAVUmfajWR2r/f30CJyE2wtqrv3/oNbodQzYOTxH/5vH11nLLIGcVWe47+w73oqymiORFNWV/8AL0hyR8rqIo+mSoP19v8AXW2iPUTfpR4g/wC5P9NbO4NsocWCMEV/XRBIaNFSQa9R6/bvqXIwTR9bcgORI7g5x9yNYi/OVqyRgNjufpjTDTNf7cNnPYVqAYlR0DuB7/W9EsBiTxTcl0Y7jcCgU/67nihq1GcKeIsA+g9ho+0l3LxTSrPuDFDwjkuZhSSMURAOVlCfQY99IqBytlAAs8ifcn+NWHgni6Q7fdQtt0lj3QUNcxWjGWZWHEZy11f7fbTTzE9Bb/i25/LwwB5lSPlIoQFcFg/mNTZAair/ALbwfXRdku6aYpE+5JZWPFZHX9OmlfPIWp6nPuT6k56jxD8WJ5lcPtoQJYTCw8wgC7s4rHVYUEEejZOq/ffH0ku9XdhVRliaBuErZDJItk0MqZOQWu6CyTnVTqI52HcTBQA24KSBUYBnp0ykakX1JgqinHcAdxpjxd90scabppmRgJgsr8jx4sqHNsBRYBSwrkcCzrrU/Fub9ImCIFI/L6ZWUcbXkQq1TERgKbPlkki+w5rxvxhd1DEXjPmJEkKu0pYCKNHH/aC7M4JNUAmKs6H1DiQ8VXewboJJLOZ0UgMJ5GaiORCHBI9+Psb7aHJtt6kUcxE6xhY3RjK5rlzWErTEgkK4BABXtixfUj8XZfPjnEMVIj2plZyeYRekkHywPKXCjiSWxZvSz/i1OGjkKqePlNw5uU/TMpPTXSG80f8ApMKHqoVQscjlln3LyRsWkd1lATn5jDzOYJW3xZcCxYJrOj+Lb3eNNNJJJOJFc+ZXOkZGLlcGgsbElQCQncH11Z+PfiFLunhk48Fhn8/ijEgtUYW8L1KI8MBf6jYGrQ/i3MsVGAMfPeZTya7d2kCtVMyqXIOQGQcDQJ0TqGJyk7btY0kaTcJFyYR2WUBiAX4gtgkSCyB1Bzk9Wl28VnUoUn3IMY4JxdxwUjKqb6VNZAxgaufHvi9t0siyQyMPMkkVTNIQkkqIoZPUiMxuyocATMOws8+YrNhH75zjH0rtnSmBk5XdupnlYil6jdAYCjN8QMDQzGxBrlZP+n9tSaLCkK/ftft7j2+ntrTR0F4o1E3Qzn6+tamSiSKQccj3v/z/AH1B2NCgxs/btqISiDwbtZzjt2++dbkhoClwBff7/T30CIshuyDxA7A+/wBffWjGB3FgL7ir/wB9SaFhy5ID6Dq/tedTMQUm1SiAO/8AufTTkBdoaJ6R6AdX/hGpeWATYUjA73ogsEghcmhnuNRApshRZGSS2c+n30SBBWFn5aJ9ie3+v00LzMC+xPcDRgTWWXuax2x/Q6h53So5d7yB9PS/41QjIEBUHqP2r/fWa3EWrHIj7D/fW9JtjJxxjH6Yu/e/rf21qGGr6SSQf7f210Hhvw7EWHIcmVyG4SLkV83zFVFmvfH10Rvh1ORAhYgqWJEwx3oHFWa7/X71m9opi/2arY1HOeSoZf02Jq7/ANxWtqFC0BIMD39+/wBNdf8A/D0QaJI9vuXtFYsspcAkGweMdCj799Rh+FoymI97lVYm1BHVRHHHaj3N1qd8uYbmo5oy/MvJxRF/TP8AXU+R7c66qyK/j+f9ddPJ8LwNzUSbhWJUKekgEkAngMkZGPT+7nh/wltnIXz5iTNwBMRHp8uA1m/3WBmvTUPa0L4HuajjuRs9aA8hWPv3+upqe1Fct/539dddD8I7VpCI90GP5gphDkBCeAFEs4Iux6D66f2nwNtX8hl3BYHzC3EXYUGgvTYI9b9iNQ9vQvgS2VR58otrPlkWxJvPav8APNaiI+laRSGbIDWK7k3da9A2/wADbYsD5poxM9N0OLNcuJWwBVsD6sO1ZGvwHAFhJF8pDYWbAC4L8nVc+nGrH1okPf0Buajk/h8hd5tmdQqLLEzscgKJQz36VQJI9QddMPDvC+O6ebcxmQ7gshiZ+Jid1bHQbIBdX6Tx4ivTk1t/w+iALSdEYiB5+fagkEnqIyPQED3OKowPwRtwiv5kSgxM+ZrAYMOx42yV3ahWNPzNHANxVIh494b4YkM528qvIsqfl1tz0ER8wLwSD5p5WflAFY5Ghj8ITaC3R5ZY4vNZSxdH82MStHa/NwMjcQBhKIINnS/B0JO0PnRhZLYjlZNNXGIceTWK9DROldp8Lbdg7CZSsbSWFuyAmDXlFuQayR7A+oo3v6RbmoufEfA/CFgnnik5KhaONxI+H8guFjXj+oS3GwxApm6ukAc58W+F7NIopdlLG8XAIVJct5hVmJFgYAAvC0WAoG6s4fguAxpJ5tloiTwyL6sCkviCF7/X31Da/B+2MUM7TFlaJrULRYgGwi8bqxdE9jqX9RRa6lLYVlp4gvg8+5ikknAMiVJwZypCwoqmToHlU4Zek0asnOF5934MYuACqo8gGZQTJw/My82rgCGMQQsavi6ijwA0ltvhjaMImErt5kJ4qFrkyg8jQU8UUgGifXudAm+H4G24lieTKi8AkHmVsgha5FSAKHr31e/pnh6E7ioB8UxbGNHXZszsdxQcO5CRiGJsAglgZGkAbJFEU1AnoN3tvBAUhWTobcJylDSF1XyXJXkRyMZcRhqoDzL6SuKfd/CKItou6kBkS6IDLzQNRWuWMg2MV/Oiy/CEQJMce5kUTcWAcCgcggBCWXNE9rv0BOlv6R7iod8W+HPCo9usiSPUkp4OJJSzKu4VHATgQUEZkt/mHFSA5Oea+J/DdrHuS2zcSQciAoZyVpFJ5chRUkkAhjZB9Bq03XwSnIGCDcOpnKPcig0M8q4/KF7WRrIvg5TIGSCXyubhyZFJUAimoDswIAA7EaHt6WvjuC2FRyJQ9PFcWSc9s+o/tqJj+U8bWifm/wDbP+eutj+DBKInjjJVi/K5VBUA4LAgCyKxki9N/wDwXCvBzEwQR21blSUJBtcgA5xY1O/oV+5W4qOIXbYPTYIFdX9PodTfbkNQUVxoEH3+59NdsfgiBUcmNiCI+A/MKLJAtbYVdkgV3rNXos/wPGNyYyjcOC1J56gAsRYzRND/AAj3+xXmKb+RbmpHACIjnarZIAz3z98anMoUtyCm+I/r99dc/wANbdIpz08lcUPzK0w5ceqgzKbsUQM/bRfGPg/bwCZnkBPFWTq+oon1rJF49NVvqZi+QLY1QcOXIJDKl8xX9RdXet/u6uFlu9eosdvfXVbv4ahjkkV3jK804sGN0372AU8bBFC8kH2OgD4ZRd0YWkUjzKHH5xSubNrxBJUevYHVLaUv8C3VRyyE0VtbJOa9aPfFXoYkpQC3e8jFY+w1dweExcTyltSWKuowCEvi3TxB7XRuq99BTwuMIt+aykO3ILxHstfTkKz9fvrZNE7uoqUkYAVyOs003hUnor1QrK+2s1WGaJ8FR1UKICWVYGblZJLd2smuRWj2vpPzfTR4tioZHihh8wo3MichRYIN2ePHucDBHpV6VbfcWYLPCZSwJuMAAjJDMwBDDsCv17kjR1L4o7VprYk9fbAJ6iM0WBoeor11xubn2wO6EGhhZfI8nbSMoA5CKbkMHiA3G1a8t8xwT27azbxVGiONzTKbauRUq4BJVM36BruiboDUI9u3GNoUikOQwj3DjjxYe7qpU8sigMUb0fbbOUIaXcEsGDgSo3CmGQtBQDeOTH1F6l9bx1YLAa8NkaJJYElmLlo+DMl1yoBiAxsAAYNZHpmrrwbcySBOO5kPGYoeUagNxItKUH15dRJ/nVb4btZSZUj/ADPAGMiUMCDXzAClUE4Bu/cYybPwbxCTlHGE3VCWSNWZeQN1RJ6VCAgkNnvrmrxTz+2XQtsY8N3cvIAbpDUrLXlce0RYrlbZhfdawtYN6s9pOw8p/wAwkiCBi6hMP6BlAyF72TdjtV6r/DNw1Q8Xmw0oYALRAXII+UGxYPf09a08/iRwLmIMDMw8sCv+7lYVTV9Is/ajrnrmcL46CgrR4jcchLwSp+WDHoKCyxIJVVLJHYrJ/ZmzZ1CLdhoNoEi2ojLSA1JiPiGQ8S1cmK8sAWL7YvRIPGUZZWRyUMCMVXb2QpYm7vi13QTPvmzqce8RkhkWSgvmHidvxxVABAtgAHOc1ereHL95AkQTcV5qcdvS7dVtZM0QDVFiQpyOVC6/jQW3SR7YMi7JFaEtQPT/ANUAjkAWKmxZH7mHvpnab+JG3LedAKijUBYm5oAAbk454cvQnA9dLDxdWVSdyh5IwKjb2MSCukA0B0g8ibP10+fDLPIEgMe6kmO1fbjaLGBZKqWK1JVRUtnC9+Pc/TQdtveV+WdugZmpEgZWZaGMryd+KsCcWAMDTXh3iUPLbk7gAgMFjRAgZgSDSKLFChVnudL7TxVHk69xL0y8FRI/3EEcCFBJNsO9HA+uqzSV46DjmR8Jlj4pInlAGFriXblflbuAP2gtypj3N6N4ewI28geMv+ovBdvxFnkW4jLDkBZJaiQT6jQ/DfH45OJTcyu4VwqKnLlQvt6cVNX7161YfDt2jx7di28eYuVVgeN8rHUD0KB71eNJ0tzheOhUoPsZnL7eUysTwb9JYAF6bB/b0ArVgsLzXtpKPdzvt6V9wJWQE8UVQoEnSVBOMUMX/UaLsXUnbkx7kSC1RpGK2b4hnYiiKBqlIr00ptw5ik47UiTiwuaQ82UPYpj3wSQzUAF9qu/Dp+s2KczXi0dwTqgdr8sSo8uWJWqX5slrBz3+2t2qIzQ8VUzLzB3B7EUCpogAEkUT6HtrU29doygEfNQGKB1BDItiyMAClsk9zpRpXdWRFhJRl5AOOokfN6DBrNg9q1pSnEPPPoDSmRjfbYI5ZeAi/MhjG0wAYkCqAFMCorgTmzeNb2UUfnrxWIhWlJiDMx7VYSqIqunAWh3rQpty8g8z8xDy8xQ4wQbjAZgQp6yVIqv5HbVht9+WlRmnVXAk/TEZBIDN36SaAw3b19tDlU/OQRiIbeFD+U8lYgpMhZTMxKkDg9Kx5OSOV0uANWO32u3Lx8Ega9s3IBnYgMpD1ZJcXVtQxetS7sEbWp/KZVckeWF5qMUF42DWTfsdNbPeBzFw3P8A9okxpGoDkXbhapV/7ff+udVTa/OeoReGhIbONUcBNsIvy6Mf1JRlWBFmiQgP78fbTHiUUQ3DWILCKqk8yxXkrdgSeINDv3++s/OF0DLuJ6O3FqIgwJ5heYsUGuuis38umvEkAnM3nzqDED5QsrQIPLiRSkEe/r21lP8Alj/RFHLOqtOQNvxDXIqxEA9dCRyVAamyKb11niniCgysjK8jw8lBisBRxy9DsGrGcDWeIbp4vzR/Mbh6JfisIHBQ6kHk5KvWB27X7aBvKWblE8zPLBxagCCxss55HitYPECh9taqlOHfLQcix33EzSAxsHMZJ8rlw6QbbioGLIAwQDZ9NKbjdMJ5FD9DS0zJGAR0txtiON37Xg+mNE8R3qh2aNpmAWISZNKWybPe7x68fTvqn3O4HmM484xlqK2cYJq+V+5uq9L100UTy5diGzTzuITHy6BzPNUolgtCrGe4Br3741X7rmkSAuxXjYFqpstnGa7H/O83ogB8rqWV4yDVmiWLZOPl7evp76LJCYxTpFxKoBzYEADqA73Ys3Y9ddKhP7mTli8m2IJHKHGOqZQaGBixWPStZpqbZNybjLs1WyRbi6OQfl9e/wDOs1aqwMmnIUOVaUkbTzgQeoAm7AslqVQBm83j304pkdlaNds84e7Q2aovyJ5UDdYo/NehThw0pP5VyeI/xFsgEMcDlVnIPtrJ9qxEhO328k/Jb6+XK7ql5ALxAAIrPv31zyr+3obwyf8Aw8hU47WKSVZKIRyxH7g4p+NMc16VWmG8NAEn/KsXlc8wJLweolVVTxX0BJOfpoG82zKjMNq3NpTzCTOxNgtyCrgA0Vo3nTe22cavJI213AY9PGhwplYjgK6u2R6MR31DeEzf/oFExf6LgbBTHKnlTFWCm43LkUA1gUOLA9JA719tMRxIGRC25BSZkUeaHtiyD/FSIOPY5p2xZ1VuYowFH5q5Y26rquPbprDWopyub+2rWeUp0fmZEooQzr8oPUQQCfmurIBBHf11zNO56amuA7s5+RWFW3DNyZbJDYC4WweKrStk0bxpmZ1Nyf8AMnjt2DR2psA2WJJrl7AYOq4+MMZGji3MaFZ+DKVKFVZSAO1mRmoD01MzTMqh95DXlHmKbupItU42yVVk1/OsXS5nv2Ant98CryebuCREgaNoyexNsQBxHoKFdgRQIuUm/aRIni3ITLgjy8NVjiEAvlQojvg5xoqbueWIuJoGBjA5dhZJxRJ6aAxeTfp2S3W4mXyfI28RYhwUjrp9mLWLBJF0bFaEk3r9sugzcm6A/MFN1AU8pSQYbZeQB5PwQErdfMfWjpNdwjwKU3Uany5S5G2pKDd/K4+gAsNYIU33Gpxx7oRMvkbTq248wnioLk2UfJLYUWbAzj6RiWby04psohUgdQFAAoZDCyOdtfc9OtFEfGXQmMRePxIGLbsPEI47d1JXbqA2VIVVUWDVree/ca2fHUMkqSbyYVMAOMAXjXJeJC2WBfFn1WvfU9vuZpYumfZqBJR8riqhau+TNZbBwcffQJfFmlO5UbjboEbnyUA/v/e1C6vuLySM8aNwm/jP/qJYX7h9pvVklVfzG4aaOWVeIWgaGVKcgAqX83qSBnGkvDNpt2aNlbcvuVkKliwLvxsqpDNwAA9e9GvU6Z2W4cm/zS2k2FVG6iwLURwDFmaiPU363oWx8RVgn/NOJIpgGXyyFJNhUVaFNyocrr7aMVMXx04FRnfqILuYJfI5rI8gl4KxYBmN4DE4CKR6dvoL0eSLMjPt5uaea3YdSnjyHLp5UQCKz3AFXojboyx1JJ5HGXj0R/LkegNlzVFyTXfGdZJH+tOrLuPMtwOVBSDGHOcrQVOQo92I7nWkxfwJi8WwEsRQQR+asFUZCrFAxpCAbBo+tWF1KVvMG4ASDzFiTzORP6hUEUOoDsvcjv8AydD2Gy/RjiSILK0Dlmd+Bq7ILKpJYhm9RgHPe092FaMoNsyyrtkVzzKhgCFCil62IIz6+/fTSl/e+fDAOV9hrcb3zA0gG15LJGDy4GzwHXyBObHEAC8/fT3hu9d5g8ZgSmcPQFgFj9LJI73iyf5r5IeQ5COBZQ8Y/UcZYRheXIEgURQxk2Rk6ehmdpkkSHaci0gc2gIHI2eRccuYbsBi86VSUAm077FnL400pi8uTbAty5WgvFq3E92wc0P3H30RPFpLgCbjb9SdVKbJFhiiiy62O1diTekYt23GEQR7VaLBwrp0AVdMTbhvUjt2rF6nF4hmIQpsw3EjktAqR6K2SwIrsRg9jrB0LLPLUqR8+POynjvENQk2sTVysDkM1Q9ibz30LxrePzD/AJuVUMPLiE5mgh5sCKUV82STihd1oSeKzAKqybVUEJLDjdsLBCqMsowTgfwdMeN+KyhI3E0A5QluDLQvy8gAGyouyaNBc+4SpirBK/sGBUmCRJdzIs25YBZOKiPspbpIZpOoqBg1nv6aU8S3rK6zr+Y8zyeTcs10kNyBYVjPr66N4r43Krzt+ZSVfLYikYlewFgKVAyvUT3IGqzxndyhhMu55AxcxStZtaJqj0ZPesFfca6aKam1MX9iXUkr7kH5LJ5waXiyRl1u6L9xfK1soaNYHrquLoS4HmlP1DfInIFDN+mK++mJd+/myMJnKP5YJo9sMQemg+CAPr20qZx1B5W8s+YUZBWVAOfeqF/f6a6aUzJ1K/kM+1qMCSKVowqNGC3UeVkgV6m8+1AaO/hz8ZT+WRl4oep2Kj9wFlgxamJNfz30uJAqhZDuGpVZGVQTQYhukkg2T69uJ0WaC8GLcSRGFSOs46+RLkLxV8FaN0D9tKXfyLAjN4bKTYO3ogEUnawMY9u38a1pyLYSMoMZRFIFKXyMZB9zd59db0byMJRXgnHEJ4xtGdpW8mJ3KqAtnIJ444sD/hs/T+da8R8K6XbyGYl1U+XIRWLBCgGgBjB9fTSf5zbCWV6kHN1oCQKKFG/fuuf4qrFxm8V20Ydk/MKXkslZOBBHqBRJFYv60PXUpVKIvhqS3SWXiEYgWSRU3ERaQqCgVTfEkccciKP2xWpqVE7O0+4SPnH0lWyGSyC5azyphgGtI7vx6FRyWedSXYjjxpe5C2TbGj39/XGmF8Zh89mO9bgWH6fFmrGR5h9wWAPcZ1EVR86aMvxKeN/kstpKsQjmed+u1NBsgih18vQ1/b2Ic2/i7xLxO8j5OqyANGQ3oCSx7pQOTZzg1jVTsPFomljkl3cbAEsUdboUQoBPSWFVec2TqOy+JKZjLPtW5KaJUMQKpVHoKPfuK1k9m3xXp7FeJZ3+TpV3fF2TzNqZbVgeFPlrHWSBg2Qf9RluKTcFW/8A4/I+YHoD3AUMb9QaI+n+fOt8QA27SbJ5CoIYyWxIqkwQEHqGJxQwdEk8cVmD8tqzgsvLzQ3FSDZAuvbFWSPbWL2byKVVOY9sTPzsbaJlMZV/JZiFpyFUtZsEHlgL7HSksq1DJ+WlIEjEhZSfq3PitccZHKj27Y0j4P49tIFQiNlZ+XJDIzC/VmGEo3YsX7UdZF8R7WJV8pCQHFr5gF8gSQI6PJBfE8q/oDrXwOcE/wBZ6k+JRiyc2+V9wUXbSFpNs3YksAe2Clc6qj6MaOb0xsIhFFF5Wzbl5hPF5DJIoKMObYVQvobNDB79gDa/qREbOUhxIChflwGOXJOAHE8hxtiaUeoAJPCvAPKiULtAsglQqrzEsassSqgCh6BuWGzVDRU6Uo/vXUMZm+WgpDs1aIGHZxI6PGxUyiTkST1Cn4CrPt3Gnp9yZJtyoXZoL8y2ZX5kceXLrpaonkQPTvVlaTwi23I/KRFpHDC5W6j5mRWAK5X/ABnl31YTxsZXEm32qyyJRZiGZiFrgQGoAqPms9tOqpTemt/oVLV9dCJ3BaQ2+2Dh1KcBZN3+4A5FKLBIPbvVrPMWWcGdIpFlD/8AT4Dga6nJjDlgLArFAA6PGkwZAU2kcgCcWWQFzxIQLmqUCyDfpqe9mLRSK77cSftYIrMxBwC5OVFn0/nOM8JvszRTAvvfEIyNxHLuJIWiIZaSgFNE2CtsbJo97FahvZ289ldJAzIpiJsAhgy9uTDIbJruoOp7/wAR80vCdzCHRQ5arUnpB5H9pA+p/wBNITb7zHSJtw3SkfEoCwdlkBpbALKQ3EZBsDGdXTTf40E2A8It1Ufl3WRuYDuWSxQwzcboAUK9T3wazcRII0jO2Uy+XIrHkers2XAtmNYJIPftoHhG6jL8VMvm+cVW2AxwIpgxqlI5EkA2azgaHHs7VUaIeY3mjny42uMMVUi+4H8/TW7X+WP9114GacoZO8dqKQojRiMFfMC5rjjNDsBZ9T66s9jzZ0nhGz5h5OR5DkO1tz5USwJGBgY+uqOeHkSyQwqRwuMvwvDVYNA+1mrJ+mrfebg8wybeB5BIxYeYo4NgiSi/G2Ga/wC2zk6VawhX6jm7QzFIwWEwRbYPzYtbWKH+Fy9ZDHAoC6ojW4pGTyDtoNuWSw3FgfLF9wxfiVI71egTgELLHtkklSYjiJ+RWrp7DBfutH66D+XiQRuNtG0qyE5nJKEEdQCkJdi6N0QL74ySv86jd3BZRSSHj5MO0LNGyyurJ0ks3NeReyD36RVsfbU95veRiK/lraJka6FdLKyqbLMDgYHYk+2s244ssse2QzM8iPxcsQpNkkXx6hX2s/fSsMQ5bVo9qnSjhqlZ/KocaJ5hCCD3o/c99RhM9tdQ4X7C253EiGWXltCjwglOKLyJUMAVrkV5AC2OQNIbieRCs4kiZWiyoChbKgFPsD/Ye1DbDrEghi4NCyyESm1Uhl4m5KJJHcDFj20OMcGhmCIAyMCpcngpLCsk8ifQgfuGumlJWr5ETdoUk3vlM5Mq/qqncCxfc12pbcXX+WshYRO0RnoF2AoC7NKLHGqPHPY4A0OPerGGao+DQrQu6KkUtE1YruD6j31uKUI5Vmj4cg/ILyKkoc0bFk0L+mtoJk3+b/SCNPJ5bBgDWLXIv3C5GD3a9ZFNGfLsSTQkMltVchRJ4gkgrYOe4Y+963sn8sqHkVoxIQSiDoDX6kWrMVB98VpbabkhFJeSSJZQHABUUcccNyyPp9M6cZX6cRTdsZ2aMyAxKoTIUNJRwayD9tZqmabiWCBuIY1yVSas9yRrNXu2+ZKrWQqh7kqbLdu39PbXZbXc+DLBF5kW484x09M4USBM1k4ZrIwaIW8Xri+ar6G/b2+/+2sG5IItm/gnVnIeiN4n4GHdzHIbZig4ycMl6UIWpaUxi/8AEOkKOyku88FacEJMISsnL/qf9TmPKoXYAUuQMiuAYXeq74d+DW3O1k3X5pY0iL8gVLHikfmMavvkAKavuNXT/hkyQux3sfNXbP7PLQuJCPUuioXK+nEr3o6CQTeIeC2AIZCojZQV5BiW80gkMSDIg8lQ91chIoRiofmvB1aIiMsOT8uXmFeBifhxQsTQk4GyeWGvFaaH4YFpJfK3kZjRiqF1N2JpISGo4opfKqIuqrUF/DJyR/zkBapMU3eJuDL8wBAa7YkUK78hpOR4Et7P4KyTMsTCVlk8tSJeC2jBBQbA5lW/7axigN14KSKi3AJUk2zmmIFL8/ocWbBCm8kaU8P+ApZVjZ5UjLggoQxKESeVWDRINs/+BOo2ND8d+C220PnidJSGW0UMCOVjGSDVZ+5PpmcR4DXim68JKP5MUscnkuqUJQPMFeWSOXVebLX2JN2oHGgAZHMdXpj6d9RaUp1dff1P++TqPnfu5MKIOBdZ7/X+ulxKWB6U20LSGVWnUGTKgkYwSOWWdSSO3vpDcIrCVlTcngxPEsUvJB4FQWOGGcX7nUZfHFUNIrzEyFVIs4u6s2COWTge2RjS+2VGaaX8xPyQBuCrSooPL/qFs0CTjOT651xU0tYs9FtFr41tkBjAhlVxDJLwR+NNyTp6Qc49KFDudLzoss8AO2kTjGAHPRQKkW5qz37D1vSk8kRlkcybnmkfLoAIwoYnkx+YcbqjlvXsInfiaWFmTdM/Em+XVd925GlFHvoVLSXR58xSpIL4SW6G2xU+WQi+aQGFk9XuTZonsCB6astxtlnlkE0KI4Wixk5UePbgjdsepAFki7vVPHs/MHF4dxyRW4SFj+oAbyeJ5WRSgemrKXi8zXAI+EYUM5Zax2ofNeOr31Vc38hTdwT8zm3lTNCD5QXlH1Hld8R6UAw72cDVfuN1wKI0toI8MEokimsclAoUcDH11vFRwALEOB4hhy42AR2azyJr17/TS+/3TIFjeU1wsuvVhQKC4GAQO3t9dOmnG/cHhfwQ2kriQI5meVZumqUKc2pBJWuWb74Fd9T2sJvrFMGkyxs1x9KxkrQ+rE57aXhV5NwUPms5kUDlgDuaJvjnF3Z7Vrc6uocSIA5dxyYjAoeo9Dxx9TrZrGCE8L9w8aK1kCEeWiVdi6JqjyPrj7/bNssjTsTGm2Mol5ZKChxvzLJHVYqsn19CBTxRNLEwMaWqKFFfNn5QffN505u43Ktzh2yyclJZyqkiqHzHipQccHvZo+hyrSkeMX2GZgSHCx7YyiayQGN2CbtioD8q7D66zc7RCGCx7ZpzIXJZ2OSb5huQAbuSKOoSTs0cyGHbTS8gWHPkXsnqu6sAKKuvX6aFNC3BgdrGZ3cWBKC1EHNKen5c0byD7VCvH34FuL+CwhhJkRkii84Ss7jm5A6gwIHLjbGr6e+tR+HkyQFIYg8bOzAzN0mwbUk0SQb4kACq7dgvyJLnbXMrigJBYxg8VsMfcE4rtpLxLbuVV02zPIJDgOSRQFEDNKQtfcfUWkp53+eAqsMb/RPZrckbxxQhozJY5+l0xGSGwxwLrH30gsQYQSoqJwZhwzijnqJAYmwar6as9xsOtZRtgHWT5bNnsTSC+nJBxdLfYXpLxGNglRRNZkJKk/WsAjCmiR9B31rS5eF8dSWlfwV1hSXXhx6kaPPqbrJIIIIN4yPTUmpVEgkXqQclKYte69qofW+5++oJtgpMiIKRySHOD9eJAATvQ7/TURAeCSqIgAzBkJ7YOMmjyX0HvrchdAku5VGkZJGZCQxUAi1tbzYq+2M0b0lLuADJ5TSnuxo/Koax9TggE/XTL7Ygh1eFVKZDcReMqFo/Q1XYi9Jtuermshto6YVeapuwrji/tq6UiKmxfeNC7syrIobPEUQL7gfS9a1p5FObY9s39Nb1ssMzJwKQHvo2zW+V+lf66zWazq4GSN7ZATkA49dYZWS+BK8+huJrkpyVNd1NDBxjWazU8xvgbWUoA6Eq65VlNEEHBBGQRoDZsnJ4g2f/AE6zWaaEwm5QUMD5B/bU50CsaAHy9vr31ms0U8gYSE0xr/Gf7aPsmJbJvqX++s1moqKR6q2fEEU5Xk2PTCGsfTVbLunYx27G2S7Jz+rX9sazWa8mnt/T1+Yj49u3G+Yc2q/8R/xDQfincv5o6m7D1PtrNZrp2aU09DKrgzl/FPEZSsZMj2OdHkccT01nFentq08TOFPqYwSfr5Umfv8AXWazXdUkkvuYUt+IM+3UbbZMFUMUazQs+vf76aXOxW88UAW/QcRgew1rWa5qv6/2zSjhehzu/wBy3mxjk1F1xZrso0WPImJyfOcWfpVazWa62v8AFHPU/wDIZmjAiNAC4gTQ+l/3zpaKMENYB6LyPX31ms1FPBlVf7IsfEEBlewMhb+vSTn+c6WniH5ploVUWKx/0F9NZrNZ0PH7dgqv1CfEHRMnHpsQXWO60e3uNC+K3KPuAhKgOK44rA7V9z/nrNZp7P8A49OwbT/leYbxhAs8gUBQChxjNLn+p/z0v4njc7kDAEjAD2ADUPtrNZp0cunYVTv8irqBagUCyWPT5h6a06DmwoUJxQ9B1Af2xrNZrVEMlBEPMTA/6nt/3DSviKBZBQAx6Y9Tres0qeJb4FedZrNZroMj/9k="/>
          <p:cNvSpPr>
            <a:spLocks noChangeAspect="1" noChangeArrowheads="1"/>
          </p:cNvSpPr>
          <p:nvPr/>
        </p:nvSpPr>
        <p:spPr bwMode="auto">
          <a:xfrm>
            <a:off x="373063" y="-793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10744" y="1676400"/>
            <a:ext cx="5404456" cy="2595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771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u="sng" dirty="0"/>
              <a:t>Simplify your paper into </a:t>
            </a:r>
            <a:r>
              <a:rPr lang="en-US" u="sng" dirty="0" smtClean="0"/>
              <a:t>poster </a:t>
            </a:r>
            <a:r>
              <a:rPr lang="en-US" u="sng" dirty="0"/>
              <a:t>format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CF52B-5D6F-4094-928C-91E65A06703B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616" y="1074716"/>
            <a:ext cx="8906494" cy="57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276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6444</TotalTime>
  <Pages>8</Pages>
  <Words>920</Words>
  <Application>Microsoft Office PowerPoint</Application>
  <PresentationFormat>Letter Paper (8.5x11 in)</PresentationFormat>
  <Paragraphs>166</Paragraphs>
  <Slides>62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Office Theme</vt:lpstr>
      <vt:lpstr>Scientific writing (81-933) Lecture 9: Poster</vt:lpstr>
      <vt:lpstr>A poster can be better  than giving a talk</vt:lpstr>
      <vt:lpstr>Posters serve as… </vt:lpstr>
      <vt:lpstr>It’s just an illustrated abstract</vt:lpstr>
      <vt:lpstr>Is my abstract effective? </vt:lpstr>
      <vt:lpstr>A portrait of a grad student</vt:lpstr>
      <vt:lpstr>How do I get months and years of  research onto my poster?</vt:lpstr>
      <vt:lpstr>Recite after me: “Less is better!“</vt:lpstr>
      <vt:lpstr>Simplify your paper into poster format </vt:lpstr>
      <vt:lpstr>Who’s my audience?</vt:lpstr>
      <vt:lpstr>Remember, most of the scientists..  come for the free booze </vt:lpstr>
      <vt:lpstr>1. Keep figures simple</vt:lpstr>
      <vt:lpstr>Keep it simple stupid (KISS)</vt:lpstr>
      <vt:lpstr>2. Small blocks of supporting text </vt:lpstr>
      <vt:lpstr>I could actually read this </vt:lpstr>
      <vt:lpstr>PowerPoint Presentation</vt:lpstr>
      <vt:lpstr>Pick a software program</vt:lpstr>
      <vt:lpstr>PowerPoint</vt:lpstr>
      <vt:lpstr>Others programs</vt:lpstr>
      <vt:lpstr>PowerPoint Presentation</vt:lpstr>
      <vt:lpstr>PowerPoint Presentation</vt:lpstr>
      <vt:lpstr>The Secrets of Readable Text: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Keep poster visually attractive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Print poster in Safed:</vt:lpstr>
      <vt:lpstr>PowerPoint Presentation</vt:lpstr>
      <vt:lpstr>Let’s judge some designs and see what you’ve learned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Award winning posters (I)</vt:lpstr>
      <vt:lpstr>Templates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Scientific Writing 2</dc:title>
  <dc:creator>Avraham Samson</dc:creator>
  <cp:lastModifiedBy>Avraham Samson</cp:lastModifiedBy>
  <cp:revision>445</cp:revision>
  <cp:lastPrinted>1996-05-17T17:09:10Z</cp:lastPrinted>
  <dcterms:created xsi:type="dcterms:W3CDTF">1996-05-17T12:08:30Z</dcterms:created>
  <dcterms:modified xsi:type="dcterms:W3CDTF">2013-12-23T09:00:08Z</dcterms:modified>
</cp:coreProperties>
</file>